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07" r:id="rId3"/>
  </p:sldMasterIdLst>
  <p:notesMasterIdLst>
    <p:notesMasterId r:id="rId38"/>
  </p:notesMasterIdLst>
  <p:sldIdLst>
    <p:sldId id="258" r:id="rId4"/>
    <p:sldId id="349" r:id="rId5"/>
    <p:sldId id="350" r:id="rId6"/>
    <p:sldId id="268" r:id="rId7"/>
    <p:sldId id="275" r:id="rId8"/>
    <p:sldId id="326" r:id="rId9"/>
    <p:sldId id="341" r:id="rId10"/>
    <p:sldId id="315" r:id="rId11"/>
    <p:sldId id="330" r:id="rId12"/>
    <p:sldId id="328" r:id="rId13"/>
    <p:sldId id="279" r:id="rId14"/>
    <p:sldId id="280" r:id="rId15"/>
    <p:sldId id="288" r:id="rId16"/>
    <p:sldId id="331" r:id="rId17"/>
    <p:sldId id="342" r:id="rId18"/>
    <p:sldId id="334" r:id="rId19"/>
    <p:sldId id="332" r:id="rId20"/>
    <p:sldId id="343" r:id="rId21"/>
    <p:sldId id="333" r:id="rId22"/>
    <p:sldId id="344" r:id="rId23"/>
    <p:sldId id="335" r:id="rId24"/>
    <p:sldId id="307" r:id="rId25"/>
    <p:sldId id="298" r:id="rId26"/>
    <p:sldId id="345" r:id="rId27"/>
    <p:sldId id="346" r:id="rId28"/>
    <p:sldId id="282" r:id="rId29"/>
    <p:sldId id="319" r:id="rId30"/>
    <p:sldId id="347" r:id="rId31"/>
    <p:sldId id="348" r:id="rId32"/>
    <p:sldId id="285" r:id="rId33"/>
    <p:sldId id="301" r:id="rId34"/>
    <p:sldId id="308" r:id="rId35"/>
    <p:sldId id="337" r:id="rId36"/>
    <p:sldId id="336" r:id="rId3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2" userDrawn="1">
          <p15:clr>
            <a:srgbClr val="A4A3A4"/>
          </p15:clr>
        </p15:guide>
        <p15:guide id="3" orient="horz" pos="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C86"/>
    <a:srgbClr val="006600"/>
    <a:srgbClr val="233FA5"/>
    <a:srgbClr val="008B50"/>
    <a:srgbClr val="009900"/>
    <a:srgbClr val="008000"/>
    <a:srgbClr val="1B3281"/>
    <a:srgbClr val="003300"/>
    <a:srgbClr val="0072BC"/>
    <a:srgbClr val="6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6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216" y="396"/>
      </p:cViewPr>
      <p:guideLst>
        <p:guide pos="52"/>
        <p:guide orient="horz" pos="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4.fpo.msu.ru/course/view.php?id=169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08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9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03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16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92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hlinkClick r:id="rId3"/>
              </a:rPr>
              <a:t>Курс: IT и цифровые технологии в образовании (магистратура) (msu.ru)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nomena" panose="00000500000000000000" pitchFamily="50" charset="-52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henomena" panose="00000500000000000000" pitchFamily="50" charset="-52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7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7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6326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F9D4-A9C2-42B1-8997-243DBD8F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3B489-3CA6-4283-B0E9-AD9C7734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EA927-0FC3-449E-A879-A92264F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DC178-09E4-44BC-B3A0-D0E7BEBA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FED26-9902-444E-8C3C-E535591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95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1496C-27D2-4258-B7BA-92236C07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D7E84-8D6F-406C-B16A-136A15C4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6B3AB-59E3-4ADD-8B08-8C234D9A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D1B12-A788-4340-9B4D-77F1369C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938F5-9E95-4E7A-B01A-E990BA5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9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7535A-7F81-47BF-BD0D-B6923EC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2345B-549B-4CFB-9B6F-6316C542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2579B-9DF7-4CB8-B0F0-135282F4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875B1-5CEF-4CE0-9B47-122F569B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680E2-CB7F-4FE3-8016-A34C09A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4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A32E5-70E5-44F1-855A-4D2E22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1DEDE-8775-416E-B998-A82D6400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E6600-2D6E-48DF-AE58-A98B8D15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49105F-175C-42A2-9204-DBDE5A1F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1BE38-CEC1-49B4-AB22-CD11E68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76CFA3-66DB-4CC1-BC67-E9443D2B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4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4D97F-D666-49EB-96C4-99E51381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1D2E91-7CEF-44F8-AB1B-05F4DDBE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93A0F-38CE-4846-9EAD-99AD23B4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FA5F8F-7B41-47AE-835C-8F9C5681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663C9-C7E0-4035-84A9-59CDC0548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078884-4043-411D-B9EA-31E0F8A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F1C94A-42A3-42A4-9E50-439D0F19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8B3FBD-10FE-4624-958F-9D8156CA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1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E9A82-0A8B-48A7-A851-D83724A4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5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AE5B7-A367-41DD-9C19-0BEF913C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80BFB2-B119-43ED-94D0-3565FB0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E7C7D3-34E6-43F9-A399-AB47F89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83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F04B4-F6C4-4DFC-9DD4-CD427B7A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CB8021-9CC5-4E27-A5AB-0B0A26E4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0D067D-F584-4700-84ED-D628946C3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A3C0B-535F-4046-8C64-14D65918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1A503-17CF-42C3-BC78-A8B165BA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4B817B-6715-4EC5-A43E-30A200F0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8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9BCDD-D282-4DE5-A7D5-B4148DA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0FFD9-1227-41A7-A547-7D23AC8F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D0414F-080C-44C9-90E3-CD335286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2343FB-7BAA-4B35-A659-8B6B7C9A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31E011-9656-418A-A5F0-FAF7FDA3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16715-BB8B-4678-B04F-901BE507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88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A76DF-134E-4D27-8092-47DCA50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C954C8-277E-4641-A94B-032566C9A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C32BB-BFAA-4B5E-AA79-C6DE8BBE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33EC4-F91B-4D2E-BCFC-40FF915C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CF2B5-F483-4C1F-8A6A-E95CBE2F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6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6B2515-CBAD-4B8B-A662-7B9B6BA3D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BCA798-851A-4CDE-B5F8-9745CC9B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679AB-6BEC-4836-B738-4E91B192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ADDEC-111E-48AA-88E8-9C97013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7BF97-0CED-4FCC-A52E-1B56978E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3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A2A1F-07E8-4377-A5E2-D5BDE48E7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BCB2A9-AA3A-4900-83A4-42D6F9AD4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06302-8555-49B7-AC8A-E09DE6DA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0C476-96DF-40CF-9F97-48B7F58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E0E9BE-A508-47D2-904D-9A492C30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56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192D0-EBBE-47F9-9D1A-E9B2D53D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BBF47-03E5-4904-AE31-0BABFC30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E9CA7-D060-4B27-B98E-970F276E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B7ED-E8A7-4B21-A40F-9019C03F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4CF3E3-E857-4126-92AD-EBC77F94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19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C67C9-FDFD-4AF8-AAE5-334DC504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D6BB9-3F0B-419B-BA66-29F2AF34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371D7-EAE4-426D-A6F6-1911908B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656DF-3D0C-4EA2-A617-9B87214B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35036-6C7C-4235-A3F2-842D42EC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95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5C69B-5A4A-470F-9941-F2C43857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9E429-2132-4C6A-9A9B-C406F8935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5A1D33-AC2C-473A-9016-90D107EE6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3AA928-0EE7-4B6A-94EA-5CB85716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E757B-9FAD-4391-B597-5EA0AB55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B6335-25B5-4836-9310-306CE763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97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A834F-553A-4567-9788-236EE463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6FC8DF-B941-4EAD-8FD7-23B3CF3A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C85B9D-C43D-4685-99A5-DB8940602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82900B-22BC-4A7F-BD20-662C1E53A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AF8112-0AE4-46AB-BFCB-B16978B55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CEE226-61BE-4F98-9755-751A6EA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D1C41E-FC17-43FA-96CC-4192B81A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AEEFD0-DEBA-4941-AFE9-C4DF7175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00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D9A3-9D75-4EAA-8E5A-2238352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0576C1-7A61-4B92-9DF8-E54A686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8E49D9-43B6-47C4-96A1-49742256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C612AD-A960-46EC-B3CD-8D84AE7B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8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35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F674CD-79C6-401E-8F5C-61A7954E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2A5CBC-8D20-43F6-9EAC-14B9A25F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308074-FF54-462E-8F80-618E35A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70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07DF6-5425-41BC-BE3C-3B29737B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3AF63-E291-4C77-8BAD-EB5E3F5E4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6519E1-556D-4C68-9325-66DCC3FC0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202F2A-8A4B-48A7-928A-8747233B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F71F2F-BF22-47A9-A9B5-923952E7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A4C13-DF81-427D-A96C-587D9E10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65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6E774-6C52-4DC2-93B2-D5ACE0B1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AE5B08-DCCD-48D7-89C4-EC832E039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F2DF41-9A04-40F4-A91E-9DE478788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6B08C3-DDCB-4725-B8B2-57CA76AF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618AC-A5CD-4E1E-B3A2-5FBEB306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2C1DD2-F4A7-40D3-AFB5-B4C11046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11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B62CB-5B72-42EE-925F-181FC4AD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BD0E77-F057-4B84-A90E-469EA7920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C3C792-8A11-4675-8FC1-DC4A7F56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14AF8-C0B0-48FB-A4D8-9A4CB93E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A71BA-7B80-4B94-8FCB-2F86E7E0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C6450-6A1E-4754-AA0F-E6980A443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4CE98-515F-4B7A-AE8C-16C723D8A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125A84-548B-4A7B-B751-D45B6682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D6621-70B5-45B1-990C-903C933B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9333C-78B4-4613-9CDD-C3190D7D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6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1703B-C72A-4ABA-B284-E2022050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975B4-4C21-420F-8278-0E9E610B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C42BD-8FE7-4C71-874B-1CD4E244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4AA6-35D2-4966-8950-36F5A8E678E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9CC40-B68F-4CA2-9655-E8650D8F5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96B18-3124-48A4-A75B-4007A156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DC863-9183-428B-A351-8FA2764F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D01652-A624-4265-A952-C1B7538A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D06A8-212D-475C-8DC0-044FFF430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fld id="{45084125-3DC8-4C41-A656-5AC295CBB4AB}" type="datetimeFigureOut">
              <a:rPr lang="ru-RU" smtClean="0"/>
              <a:pPr/>
              <a:t>03.11.2022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EAEF2-E89A-4025-8B9B-080365CD4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DF879-FEC1-4BDD-8380-6FEAFDE2D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fld id="{93E59C44-991A-44A2-88ED-F864076C46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2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henomena Light" panose="00000400000000000000" pitchFamily="50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0;&#1085;&#1089;&#1090;&#1080;&#1090;&#1091;&#1090;&#1074;&#1086;&#1089;&#1087;&#1080;&#1090;&#1072;&#1085;&#1080;&#1103;.&#1088;&#1092;/programmy-vospitaniya/oo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hyperlink" Target="https://&#1080;&#1085;&#1089;&#1090;&#1080;&#1090;&#1091;&#1090;&#1074;&#1086;&#1089;&#1087;&#1080;&#1090;&#1072;&#1085;&#1080;&#1103;.&#1088;&#1092;/programmy-vospitaniya/primernaya-rabochaya-programma-vospitaniya-dlya-obshcheobrazovatelnykh-organizatsiy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0413268/ce8f9f525a81af4dc02c65b09e8b8ff2/#block_100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ase.garant.ru/74901486/343ca90564540b1c43f5c967a966508b/#block_1000" TargetMode="External"/><Relationship Id="rId4" Type="http://schemas.openxmlformats.org/officeDocument/2006/relationships/hyperlink" Target="https://base.garant.ru/70413268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6.wdp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6.wdp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0291362/52c76309b24d2ceead577058fbc4378e/#block_121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vo.garant.ru/#/document/77318952/block/1343" TargetMode="External"/><Relationship Id="rId4" Type="http://schemas.openxmlformats.org/officeDocument/2006/relationships/hyperlink" Target="https://base.garant.ru/402948082/53f89421bbdaf741eb2d1ecc4ddb4c33/#block_1003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testpad.com/ru/tests/psychological/proforientation" TargetMode="External"/><Relationship Id="rId3" Type="http://schemas.openxmlformats.org/officeDocument/2006/relationships/image" Target="../media/image43.png"/><Relationship Id="rId7" Type="http://schemas.openxmlformats.org/officeDocument/2006/relationships/hyperlink" Target="https://postupi.online/test/gollanda/" TargetMode="External"/><Relationship Id="rId2" Type="http://schemas.openxmlformats.org/officeDocument/2006/relationships/hyperlink" Target="https://trudvsem.ru/information/test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hyperlink" Target="http://dteach.ru/profi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80;&#1085;&#1089;&#1090;&#1080;&#1090;&#1091;&#1090;&#1074;&#1086;&#1089;&#1087;&#1080;&#1090;&#1072;&#1085;&#1080;&#1103;.&#1088;&#1092;/tsentr-metodicheskogo-soprovozhdeniya/dopolnitelnoe-professionalnoe-obrazovanie/modul-gosudarstvennaya-politika-v-sfere-vospitaniya/index.php?sphrase_id=27772" TargetMode="External"/><Relationship Id="rId4" Type="http://schemas.openxmlformats.org/officeDocument/2006/relationships/hyperlink" Target="https://&#1080;&#1085;&#1089;&#1090;&#1080;&#1090;&#1091;&#1090;&#1074;&#1086;&#1089;&#1087;&#1080;&#1090;&#1072;&#1085;&#1080;&#1103;.&#1088;&#1092;/programmy-vospitaniya/ooy/" TargetMode="Externa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.png"/><Relationship Id="rId21" Type="http://schemas.openxmlformats.org/officeDocument/2006/relationships/image" Target="../media/image63.png"/><Relationship Id="rId63" Type="http://schemas.openxmlformats.org/officeDocument/2006/relationships/image" Target="../media/image103.png"/><Relationship Id="rId159" Type="http://schemas.openxmlformats.org/officeDocument/2006/relationships/image" Target="../media/image166.png"/><Relationship Id="rId170" Type="http://schemas.microsoft.com/office/2007/relationships/hdphoto" Target="../media/hdphoto43.wdp"/><Relationship Id="rId226" Type="http://schemas.openxmlformats.org/officeDocument/2006/relationships/image" Target="../media/image204.png"/><Relationship Id="rId268" Type="http://schemas.microsoft.com/office/2007/relationships/hdphoto" Target="../media/hdphoto84.wdp"/><Relationship Id="rId32" Type="http://schemas.openxmlformats.org/officeDocument/2006/relationships/image" Target="../media/image72.png"/><Relationship Id="rId74" Type="http://schemas.openxmlformats.org/officeDocument/2006/relationships/image" Target="../media/image114.png"/><Relationship Id="rId128" Type="http://schemas.microsoft.com/office/2007/relationships/hdphoto" Target="../media/hdphoto22.wdp"/><Relationship Id="rId5" Type="http://schemas.openxmlformats.org/officeDocument/2006/relationships/image" Target="../media/image51.png"/><Relationship Id="rId181" Type="http://schemas.openxmlformats.org/officeDocument/2006/relationships/image" Target="../media/image178.png"/><Relationship Id="rId237" Type="http://schemas.openxmlformats.org/officeDocument/2006/relationships/image" Target="../media/image211.png"/><Relationship Id="rId279" Type="http://schemas.openxmlformats.org/officeDocument/2006/relationships/image" Target="../media/image237.png"/><Relationship Id="rId22" Type="http://schemas.openxmlformats.org/officeDocument/2006/relationships/image" Target="../media/image64.png"/><Relationship Id="rId43" Type="http://schemas.openxmlformats.org/officeDocument/2006/relationships/image" Target="../media/image83.png"/><Relationship Id="rId64" Type="http://schemas.openxmlformats.org/officeDocument/2006/relationships/image" Target="../media/image104.png"/><Relationship Id="rId118" Type="http://schemas.microsoft.com/office/2007/relationships/hdphoto" Target="../media/hdphoto17.wdp"/><Relationship Id="rId139" Type="http://schemas.openxmlformats.org/officeDocument/2006/relationships/image" Target="../media/image156.png"/><Relationship Id="rId85" Type="http://schemas.openxmlformats.org/officeDocument/2006/relationships/image" Target="../media/image121.png"/><Relationship Id="rId150" Type="http://schemas.microsoft.com/office/2007/relationships/hdphoto" Target="../media/hdphoto33.wdp"/><Relationship Id="rId171" Type="http://schemas.openxmlformats.org/officeDocument/2006/relationships/image" Target="../media/image172.png"/><Relationship Id="rId192" Type="http://schemas.openxmlformats.org/officeDocument/2006/relationships/image" Target="../media/image184.png"/><Relationship Id="rId206" Type="http://schemas.openxmlformats.org/officeDocument/2006/relationships/image" Target="../media/image193.png"/><Relationship Id="rId227" Type="http://schemas.microsoft.com/office/2007/relationships/hdphoto" Target="../media/hdphoto67.wdp"/><Relationship Id="rId248" Type="http://schemas.openxmlformats.org/officeDocument/2006/relationships/image" Target="../media/image218.png"/><Relationship Id="rId269" Type="http://schemas.openxmlformats.org/officeDocument/2006/relationships/image" Target="../media/image229.png"/><Relationship Id="rId12" Type="http://schemas.microsoft.com/office/2007/relationships/hdphoto" Target="../media/hdphoto7.wdp"/><Relationship Id="rId33" Type="http://schemas.openxmlformats.org/officeDocument/2006/relationships/image" Target="../media/image73.png"/><Relationship Id="rId108" Type="http://schemas.openxmlformats.org/officeDocument/2006/relationships/image" Target="../media/image140.png"/><Relationship Id="rId129" Type="http://schemas.openxmlformats.org/officeDocument/2006/relationships/image" Target="../media/image151.png"/><Relationship Id="rId280" Type="http://schemas.microsoft.com/office/2007/relationships/hdphoto" Target="../media/hdphoto87.wdp"/><Relationship Id="rId54" Type="http://schemas.openxmlformats.org/officeDocument/2006/relationships/image" Target="../media/image94.png"/><Relationship Id="rId75" Type="http://schemas.openxmlformats.org/officeDocument/2006/relationships/image" Target="../media/image115.png"/><Relationship Id="rId96" Type="http://schemas.openxmlformats.org/officeDocument/2006/relationships/image" Target="../media/image132.png"/><Relationship Id="rId140" Type="http://schemas.microsoft.com/office/2007/relationships/hdphoto" Target="../media/hdphoto28.wdp"/><Relationship Id="rId161" Type="http://schemas.openxmlformats.org/officeDocument/2006/relationships/image" Target="../media/image167.png"/><Relationship Id="rId182" Type="http://schemas.microsoft.com/office/2007/relationships/hdphoto" Target="../media/hdphoto48.wdp"/><Relationship Id="rId217" Type="http://schemas.openxmlformats.org/officeDocument/2006/relationships/image" Target="../media/image199.png"/><Relationship Id="rId6" Type="http://schemas.openxmlformats.org/officeDocument/2006/relationships/image" Target="../media/image41.png"/><Relationship Id="rId238" Type="http://schemas.openxmlformats.org/officeDocument/2006/relationships/image" Target="../media/image212.png"/><Relationship Id="rId259" Type="http://schemas.openxmlformats.org/officeDocument/2006/relationships/image" Target="../media/image224.png"/><Relationship Id="rId23" Type="http://schemas.openxmlformats.org/officeDocument/2006/relationships/image" Target="../media/image23.png"/><Relationship Id="rId119" Type="http://schemas.openxmlformats.org/officeDocument/2006/relationships/image" Target="../media/image146.png"/><Relationship Id="rId270" Type="http://schemas.openxmlformats.org/officeDocument/2006/relationships/image" Target="../media/image230.png"/><Relationship Id="rId44" Type="http://schemas.openxmlformats.org/officeDocument/2006/relationships/image" Target="../media/image84.png"/><Relationship Id="rId65" Type="http://schemas.openxmlformats.org/officeDocument/2006/relationships/image" Target="../media/image105.png"/><Relationship Id="rId86" Type="http://schemas.openxmlformats.org/officeDocument/2006/relationships/image" Target="../media/image122.png"/><Relationship Id="rId130" Type="http://schemas.microsoft.com/office/2007/relationships/hdphoto" Target="../media/hdphoto23.wdp"/><Relationship Id="rId151" Type="http://schemas.openxmlformats.org/officeDocument/2006/relationships/image" Target="../media/image162.png"/><Relationship Id="rId172" Type="http://schemas.openxmlformats.org/officeDocument/2006/relationships/image" Target="../media/image173.png"/><Relationship Id="rId193" Type="http://schemas.openxmlformats.org/officeDocument/2006/relationships/image" Target="../media/image185.png"/><Relationship Id="rId207" Type="http://schemas.microsoft.com/office/2007/relationships/hdphoto" Target="../media/hdphoto58.wdp"/><Relationship Id="rId228" Type="http://schemas.openxmlformats.org/officeDocument/2006/relationships/image" Target="../media/image205.png"/><Relationship Id="rId249" Type="http://schemas.microsoft.com/office/2007/relationships/hdphoto" Target="../media/hdphoto75.wdp"/><Relationship Id="rId13" Type="http://schemas.openxmlformats.org/officeDocument/2006/relationships/image" Target="../media/image55.png"/><Relationship Id="rId109" Type="http://schemas.microsoft.com/office/2007/relationships/hdphoto" Target="../media/hdphoto13.wdp"/><Relationship Id="rId260" Type="http://schemas.microsoft.com/office/2007/relationships/hdphoto" Target="../media/hdphoto80.wdp"/><Relationship Id="rId281" Type="http://schemas.openxmlformats.org/officeDocument/2006/relationships/image" Target="../media/image238.png"/><Relationship Id="rId34" Type="http://schemas.openxmlformats.org/officeDocument/2006/relationships/image" Target="../media/image74.png"/><Relationship Id="rId55" Type="http://schemas.openxmlformats.org/officeDocument/2006/relationships/image" Target="../media/image95.png"/><Relationship Id="rId76" Type="http://schemas.openxmlformats.org/officeDocument/2006/relationships/image" Target="../media/image116.png"/><Relationship Id="rId97" Type="http://schemas.openxmlformats.org/officeDocument/2006/relationships/image" Target="../media/image133.png"/><Relationship Id="rId120" Type="http://schemas.microsoft.com/office/2007/relationships/hdphoto" Target="../media/hdphoto18.wdp"/><Relationship Id="rId141" Type="http://schemas.openxmlformats.org/officeDocument/2006/relationships/image" Target="../media/image157.png"/><Relationship Id="rId7" Type="http://schemas.openxmlformats.org/officeDocument/2006/relationships/image" Target="../media/image52.png"/><Relationship Id="rId162" Type="http://schemas.microsoft.com/office/2007/relationships/hdphoto" Target="../media/hdphoto39.wdp"/><Relationship Id="rId183" Type="http://schemas.openxmlformats.org/officeDocument/2006/relationships/image" Target="../media/image179.png"/><Relationship Id="rId218" Type="http://schemas.microsoft.com/office/2007/relationships/hdphoto" Target="../media/hdphoto63.wdp"/><Relationship Id="rId239" Type="http://schemas.microsoft.com/office/2007/relationships/hdphoto" Target="../media/hdphoto71.wdp"/><Relationship Id="rId250" Type="http://schemas.openxmlformats.org/officeDocument/2006/relationships/image" Target="../media/image219.png"/><Relationship Id="rId271" Type="http://schemas.microsoft.com/office/2007/relationships/hdphoto" Target="../media/hdphoto85.wdp"/><Relationship Id="rId24" Type="http://schemas.openxmlformats.org/officeDocument/2006/relationships/image" Target="../media/image65.png"/><Relationship Id="rId45" Type="http://schemas.openxmlformats.org/officeDocument/2006/relationships/image" Target="../media/image85.png"/><Relationship Id="rId66" Type="http://schemas.openxmlformats.org/officeDocument/2006/relationships/image" Target="../media/image106.png"/><Relationship Id="rId87" Type="http://schemas.openxmlformats.org/officeDocument/2006/relationships/image" Target="../media/image123.png"/><Relationship Id="rId110" Type="http://schemas.openxmlformats.org/officeDocument/2006/relationships/image" Target="../media/image141.png"/><Relationship Id="rId131" Type="http://schemas.openxmlformats.org/officeDocument/2006/relationships/image" Target="../media/image152.png"/><Relationship Id="rId152" Type="http://schemas.microsoft.com/office/2007/relationships/hdphoto" Target="../media/hdphoto34.wdp"/><Relationship Id="rId173" Type="http://schemas.microsoft.com/office/2007/relationships/hdphoto" Target="../media/hdphoto44.wdp"/><Relationship Id="rId194" Type="http://schemas.microsoft.com/office/2007/relationships/hdphoto" Target="../media/hdphoto53.wdp"/><Relationship Id="rId208" Type="http://schemas.openxmlformats.org/officeDocument/2006/relationships/image" Target="../media/image194.png"/><Relationship Id="rId229" Type="http://schemas.openxmlformats.org/officeDocument/2006/relationships/image" Target="../media/image206.png"/><Relationship Id="rId240" Type="http://schemas.openxmlformats.org/officeDocument/2006/relationships/image" Target="../media/image213.png"/><Relationship Id="rId261" Type="http://schemas.openxmlformats.org/officeDocument/2006/relationships/image" Target="../media/image225.png"/><Relationship Id="rId14" Type="http://schemas.openxmlformats.org/officeDocument/2006/relationships/image" Target="../media/image56.png"/><Relationship Id="rId35" Type="http://schemas.openxmlformats.org/officeDocument/2006/relationships/image" Target="../media/image75.png"/><Relationship Id="rId56" Type="http://schemas.openxmlformats.org/officeDocument/2006/relationships/image" Target="../media/image96.png"/><Relationship Id="rId77" Type="http://schemas.openxmlformats.org/officeDocument/2006/relationships/image" Target="../media/image117.png"/><Relationship Id="rId100" Type="http://schemas.openxmlformats.org/officeDocument/2006/relationships/image" Target="../media/image136.png"/><Relationship Id="rId282" Type="http://schemas.openxmlformats.org/officeDocument/2006/relationships/image" Target="../media/image239.png"/><Relationship Id="rId8" Type="http://schemas.openxmlformats.org/officeDocument/2006/relationships/image" Target="../media/image53.png"/><Relationship Id="rId98" Type="http://schemas.openxmlformats.org/officeDocument/2006/relationships/image" Target="../media/image134.png"/><Relationship Id="rId121" Type="http://schemas.openxmlformats.org/officeDocument/2006/relationships/image" Target="../media/image147.png"/><Relationship Id="rId142" Type="http://schemas.microsoft.com/office/2007/relationships/hdphoto" Target="../media/hdphoto29.wdp"/><Relationship Id="rId163" Type="http://schemas.openxmlformats.org/officeDocument/2006/relationships/image" Target="../media/image168.png"/><Relationship Id="rId184" Type="http://schemas.microsoft.com/office/2007/relationships/hdphoto" Target="../media/hdphoto49.wdp"/><Relationship Id="rId219" Type="http://schemas.openxmlformats.org/officeDocument/2006/relationships/image" Target="../media/image200.png"/><Relationship Id="rId230" Type="http://schemas.microsoft.com/office/2007/relationships/hdphoto" Target="../media/hdphoto68.wdp"/><Relationship Id="rId251" Type="http://schemas.microsoft.com/office/2007/relationships/hdphoto" Target="../media/hdphoto76.wdp"/><Relationship Id="rId25" Type="http://schemas.openxmlformats.org/officeDocument/2006/relationships/image" Target="../media/image66.png"/><Relationship Id="rId46" Type="http://schemas.openxmlformats.org/officeDocument/2006/relationships/image" Target="../media/image86.png"/><Relationship Id="rId67" Type="http://schemas.openxmlformats.org/officeDocument/2006/relationships/image" Target="../media/image107.png"/><Relationship Id="rId272" Type="http://schemas.openxmlformats.org/officeDocument/2006/relationships/image" Target="../media/image231.png"/><Relationship Id="rId88" Type="http://schemas.openxmlformats.org/officeDocument/2006/relationships/image" Target="../media/image124.png"/><Relationship Id="rId111" Type="http://schemas.microsoft.com/office/2007/relationships/hdphoto" Target="../media/hdphoto14.wdp"/><Relationship Id="rId132" Type="http://schemas.microsoft.com/office/2007/relationships/hdphoto" Target="../media/hdphoto24.wdp"/><Relationship Id="rId153" Type="http://schemas.openxmlformats.org/officeDocument/2006/relationships/image" Target="../media/image163.png"/><Relationship Id="rId174" Type="http://schemas.openxmlformats.org/officeDocument/2006/relationships/image" Target="../media/image174.png"/><Relationship Id="rId195" Type="http://schemas.openxmlformats.org/officeDocument/2006/relationships/image" Target="../media/image186.png"/><Relationship Id="rId209" Type="http://schemas.microsoft.com/office/2007/relationships/hdphoto" Target="../media/hdphoto59.wdp"/><Relationship Id="rId220" Type="http://schemas.microsoft.com/office/2007/relationships/hdphoto" Target="../media/hdphoto64.wdp"/><Relationship Id="rId241" Type="http://schemas.openxmlformats.org/officeDocument/2006/relationships/image" Target="../media/image214.png"/><Relationship Id="rId15" Type="http://schemas.openxmlformats.org/officeDocument/2006/relationships/image" Target="../media/image57.png"/><Relationship Id="rId36" Type="http://schemas.openxmlformats.org/officeDocument/2006/relationships/image" Target="../media/image76.png"/><Relationship Id="rId57" Type="http://schemas.openxmlformats.org/officeDocument/2006/relationships/image" Target="../media/image97.png"/><Relationship Id="rId262" Type="http://schemas.microsoft.com/office/2007/relationships/hdphoto" Target="../media/hdphoto81.wdp"/><Relationship Id="rId283" Type="http://schemas.microsoft.com/office/2007/relationships/hdphoto" Target="../media/hdphoto88.wdp"/><Relationship Id="rId78" Type="http://schemas.openxmlformats.org/officeDocument/2006/relationships/image" Target="../media/image118.png"/><Relationship Id="rId99" Type="http://schemas.openxmlformats.org/officeDocument/2006/relationships/image" Target="../media/image135.png"/><Relationship Id="rId101" Type="http://schemas.microsoft.com/office/2007/relationships/hdphoto" Target="../media/hdphoto9.wdp"/><Relationship Id="rId122" Type="http://schemas.microsoft.com/office/2007/relationships/hdphoto" Target="../media/hdphoto19.wdp"/><Relationship Id="rId143" Type="http://schemas.openxmlformats.org/officeDocument/2006/relationships/image" Target="../media/image158.png"/><Relationship Id="rId164" Type="http://schemas.microsoft.com/office/2007/relationships/hdphoto" Target="../media/hdphoto40.wdp"/><Relationship Id="rId185" Type="http://schemas.openxmlformats.org/officeDocument/2006/relationships/image" Target="../media/image180.png"/><Relationship Id="rId9" Type="http://schemas.openxmlformats.org/officeDocument/2006/relationships/image" Target="../media/image36.png"/><Relationship Id="rId210" Type="http://schemas.openxmlformats.org/officeDocument/2006/relationships/image" Target="../media/image195.png"/><Relationship Id="rId26" Type="http://schemas.openxmlformats.org/officeDocument/2006/relationships/image" Target="../media/image67.png"/><Relationship Id="rId231" Type="http://schemas.openxmlformats.org/officeDocument/2006/relationships/image" Target="../media/image207.png"/><Relationship Id="rId252" Type="http://schemas.openxmlformats.org/officeDocument/2006/relationships/image" Target="../media/image220.png"/><Relationship Id="rId273" Type="http://schemas.openxmlformats.org/officeDocument/2006/relationships/image" Target="../media/image232.png"/><Relationship Id="rId47" Type="http://schemas.openxmlformats.org/officeDocument/2006/relationships/image" Target="../media/image87.png"/><Relationship Id="rId68" Type="http://schemas.openxmlformats.org/officeDocument/2006/relationships/image" Target="../media/image108.png"/><Relationship Id="rId89" Type="http://schemas.openxmlformats.org/officeDocument/2006/relationships/image" Target="../media/image125.png"/><Relationship Id="rId112" Type="http://schemas.openxmlformats.org/officeDocument/2006/relationships/image" Target="../media/image142.png"/><Relationship Id="rId133" Type="http://schemas.openxmlformats.org/officeDocument/2006/relationships/image" Target="../media/image153.png"/><Relationship Id="rId154" Type="http://schemas.microsoft.com/office/2007/relationships/hdphoto" Target="../media/hdphoto35.wdp"/><Relationship Id="rId175" Type="http://schemas.microsoft.com/office/2007/relationships/hdphoto" Target="../media/hdphoto45.wdp"/><Relationship Id="rId196" Type="http://schemas.openxmlformats.org/officeDocument/2006/relationships/image" Target="../media/image187.png"/><Relationship Id="rId200" Type="http://schemas.microsoft.com/office/2007/relationships/hdphoto" Target="../media/hdphoto55.wdp"/><Relationship Id="rId16" Type="http://schemas.openxmlformats.org/officeDocument/2006/relationships/image" Target="../media/image58.png"/><Relationship Id="rId221" Type="http://schemas.openxmlformats.org/officeDocument/2006/relationships/image" Target="../media/image201.png"/><Relationship Id="rId242" Type="http://schemas.microsoft.com/office/2007/relationships/hdphoto" Target="../media/hdphoto72.wdp"/><Relationship Id="rId263" Type="http://schemas.openxmlformats.org/officeDocument/2006/relationships/image" Target="../media/image226.png"/><Relationship Id="rId37" Type="http://schemas.openxmlformats.org/officeDocument/2006/relationships/image" Target="../media/image77.png"/><Relationship Id="rId58" Type="http://schemas.openxmlformats.org/officeDocument/2006/relationships/image" Target="../media/image98.png"/><Relationship Id="rId79" Type="http://schemas.openxmlformats.org/officeDocument/2006/relationships/image" Target="../media/image119.png"/><Relationship Id="rId102" Type="http://schemas.openxmlformats.org/officeDocument/2006/relationships/image" Target="../media/image137.png"/><Relationship Id="rId123" Type="http://schemas.openxmlformats.org/officeDocument/2006/relationships/image" Target="../media/image148.png"/><Relationship Id="rId144" Type="http://schemas.microsoft.com/office/2007/relationships/hdphoto" Target="../media/hdphoto30.wdp"/><Relationship Id="rId90" Type="http://schemas.openxmlformats.org/officeDocument/2006/relationships/image" Target="../media/image126.png"/><Relationship Id="rId165" Type="http://schemas.openxmlformats.org/officeDocument/2006/relationships/image" Target="../media/image169.png"/><Relationship Id="rId186" Type="http://schemas.microsoft.com/office/2007/relationships/hdphoto" Target="../media/hdphoto50.wdp"/><Relationship Id="rId211" Type="http://schemas.microsoft.com/office/2007/relationships/hdphoto" Target="../media/hdphoto60.wdp"/><Relationship Id="rId232" Type="http://schemas.openxmlformats.org/officeDocument/2006/relationships/image" Target="../media/image208.png"/><Relationship Id="rId253" Type="http://schemas.microsoft.com/office/2007/relationships/hdphoto" Target="../media/hdphoto77.wdp"/><Relationship Id="rId274" Type="http://schemas.openxmlformats.org/officeDocument/2006/relationships/image" Target="../media/image233.png"/><Relationship Id="rId27" Type="http://schemas.openxmlformats.org/officeDocument/2006/relationships/image" Target="../media/image68.png"/><Relationship Id="rId48" Type="http://schemas.openxmlformats.org/officeDocument/2006/relationships/image" Target="../media/image88.png"/><Relationship Id="rId69" Type="http://schemas.openxmlformats.org/officeDocument/2006/relationships/image" Target="../media/image109.png"/><Relationship Id="rId113" Type="http://schemas.microsoft.com/office/2007/relationships/hdphoto" Target="../media/hdphoto15.wdp"/><Relationship Id="rId134" Type="http://schemas.microsoft.com/office/2007/relationships/hdphoto" Target="../media/hdphoto25.wdp"/><Relationship Id="rId80" Type="http://schemas.openxmlformats.org/officeDocument/2006/relationships/image" Target="../media/image120.png"/><Relationship Id="rId155" Type="http://schemas.openxmlformats.org/officeDocument/2006/relationships/image" Target="../media/image164.png"/><Relationship Id="rId176" Type="http://schemas.openxmlformats.org/officeDocument/2006/relationships/image" Target="../media/image175.png"/><Relationship Id="rId197" Type="http://schemas.openxmlformats.org/officeDocument/2006/relationships/image" Target="../media/image188.png"/><Relationship Id="rId201" Type="http://schemas.openxmlformats.org/officeDocument/2006/relationships/image" Target="../media/image190.png"/><Relationship Id="rId222" Type="http://schemas.microsoft.com/office/2007/relationships/hdphoto" Target="../media/hdphoto65.wdp"/><Relationship Id="rId243" Type="http://schemas.openxmlformats.org/officeDocument/2006/relationships/image" Target="../media/image215.png"/><Relationship Id="rId264" Type="http://schemas.microsoft.com/office/2007/relationships/hdphoto" Target="../media/hdphoto82.wdp"/><Relationship Id="rId17" Type="http://schemas.openxmlformats.org/officeDocument/2006/relationships/image" Target="../media/image59.png"/><Relationship Id="rId38" Type="http://schemas.openxmlformats.org/officeDocument/2006/relationships/image" Target="../media/image78.png"/><Relationship Id="rId59" Type="http://schemas.openxmlformats.org/officeDocument/2006/relationships/image" Target="../media/image99.png"/><Relationship Id="rId103" Type="http://schemas.microsoft.com/office/2007/relationships/hdphoto" Target="../media/hdphoto10.wdp"/><Relationship Id="rId124" Type="http://schemas.microsoft.com/office/2007/relationships/hdphoto" Target="../media/hdphoto20.wdp"/><Relationship Id="rId70" Type="http://schemas.openxmlformats.org/officeDocument/2006/relationships/image" Target="../media/image110.png"/><Relationship Id="rId91" Type="http://schemas.openxmlformats.org/officeDocument/2006/relationships/image" Target="../media/image127.png"/><Relationship Id="rId145" Type="http://schemas.openxmlformats.org/officeDocument/2006/relationships/image" Target="../media/image159.png"/><Relationship Id="rId166" Type="http://schemas.microsoft.com/office/2007/relationships/hdphoto" Target="../media/hdphoto41.wdp"/><Relationship Id="rId187" Type="http://schemas.openxmlformats.org/officeDocument/2006/relationships/image" Target="../media/image181.png"/><Relationship Id="rId1" Type="http://schemas.openxmlformats.org/officeDocument/2006/relationships/slideLayout" Target="../slideLayouts/slideLayout14.xml"/><Relationship Id="rId212" Type="http://schemas.openxmlformats.org/officeDocument/2006/relationships/image" Target="../media/image196.png"/><Relationship Id="rId233" Type="http://schemas.microsoft.com/office/2007/relationships/hdphoto" Target="../media/hdphoto69.wdp"/><Relationship Id="rId254" Type="http://schemas.openxmlformats.org/officeDocument/2006/relationships/image" Target="../media/image221.png"/><Relationship Id="rId28" Type="http://schemas.openxmlformats.org/officeDocument/2006/relationships/image" Target="../media/image69.png"/><Relationship Id="rId49" Type="http://schemas.openxmlformats.org/officeDocument/2006/relationships/image" Target="../media/image89.png"/><Relationship Id="rId114" Type="http://schemas.openxmlformats.org/officeDocument/2006/relationships/image" Target="../media/image143.png"/><Relationship Id="rId275" Type="http://schemas.openxmlformats.org/officeDocument/2006/relationships/image" Target="../media/image234.png"/><Relationship Id="rId60" Type="http://schemas.openxmlformats.org/officeDocument/2006/relationships/image" Target="../media/image100.png"/><Relationship Id="rId81" Type="http://schemas.openxmlformats.org/officeDocument/2006/relationships/image" Target="../media/image43.png"/><Relationship Id="rId135" Type="http://schemas.openxmlformats.org/officeDocument/2006/relationships/image" Target="../media/image154.png"/><Relationship Id="rId156" Type="http://schemas.microsoft.com/office/2007/relationships/hdphoto" Target="../media/hdphoto36.wdp"/><Relationship Id="rId177" Type="http://schemas.microsoft.com/office/2007/relationships/hdphoto" Target="../media/hdphoto46.wdp"/><Relationship Id="rId198" Type="http://schemas.microsoft.com/office/2007/relationships/hdphoto" Target="../media/hdphoto54.wdp"/><Relationship Id="rId202" Type="http://schemas.microsoft.com/office/2007/relationships/hdphoto" Target="../media/hdphoto56.wdp"/><Relationship Id="rId223" Type="http://schemas.openxmlformats.org/officeDocument/2006/relationships/image" Target="../media/image202.png"/><Relationship Id="rId244" Type="http://schemas.microsoft.com/office/2007/relationships/hdphoto" Target="../media/hdphoto73.wdp"/><Relationship Id="rId18" Type="http://schemas.openxmlformats.org/officeDocument/2006/relationships/image" Target="../media/image60.png"/><Relationship Id="rId39" Type="http://schemas.openxmlformats.org/officeDocument/2006/relationships/image" Target="../media/image79.png"/><Relationship Id="rId265" Type="http://schemas.openxmlformats.org/officeDocument/2006/relationships/image" Target="../media/image227.png"/><Relationship Id="rId50" Type="http://schemas.openxmlformats.org/officeDocument/2006/relationships/image" Target="../media/image90.png"/><Relationship Id="rId104" Type="http://schemas.openxmlformats.org/officeDocument/2006/relationships/image" Target="../media/image138.png"/><Relationship Id="rId125" Type="http://schemas.openxmlformats.org/officeDocument/2006/relationships/image" Target="../media/image149.png"/><Relationship Id="rId146" Type="http://schemas.microsoft.com/office/2007/relationships/hdphoto" Target="../media/hdphoto31.wdp"/><Relationship Id="rId167" Type="http://schemas.openxmlformats.org/officeDocument/2006/relationships/image" Target="../media/image170.png"/><Relationship Id="rId188" Type="http://schemas.openxmlformats.org/officeDocument/2006/relationships/image" Target="../media/image182.png"/><Relationship Id="rId71" Type="http://schemas.openxmlformats.org/officeDocument/2006/relationships/image" Target="../media/image111.png"/><Relationship Id="rId92" Type="http://schemas.openxmlformats.org/officeDocument/2006/relationships/image" Target="../media/image128.png"/><Relationship Id="rId213" Type="http://schemas.microsoft.com/office/2007/relationships/hdphoto" Target="../media/hdphoto61.wdp"/><Relationship Id="rId234" Type="http://schemas.openxmlformats.org/officeDocument/2006/relationships/image" Target="../media/image209.png"/><Relationship Id="rId2" Type="http://schemas.openxmlformats.org/officeDocument/2006/relationships/image" Target="../media/image48.png"/><Relationship Id="rId29" Type="http://schemas.openxmlformats.org/officeDocument/2006/relationships/image" Target="../media/image70.png"/><Relationship Id="rId255" Type="http://schemas.microsoft.com/office/2007/relationships/hdphoto" Target="../media/hdphoto78.wdp"/><Relationship Id="rId276" Type="http://schemas.openxmlformats.org/officeDocument/2006/relationships/image" Target="../media/image235.png"/><Relationship Id="rId40" Type="http://schemas.openxmlformats.org/officeDocument/2006/relationships/image" Target="../media/image80.png"/><Relationship Id="rId115" Type="http://schemas.microsoft.com/office/2007/relationships/hdphoto" Target="../media/hdphoto16.wdp"/><Relationship Id="rId136" Type="http://schemas.microsoft.com/office/2007/relationships/hdphoto" Target="../media/hdphoto26.wdp"/><Relationship Id="rId157" Type="http://schemas.openxmlformats.org/officeDocument/2006/relationships/image" Target="../media/image165.png"/><Relationship Id="rId178" Type="http://schemas.openxmlformats.org/officeDocument/2006/relationships/image" Target="../media/image176.png"/><Relationship Id="rId61" Type="http://schemas.openxmlformats.org/officeDocument/2006/relationships/image" Target="../media/image101.png"/><Relationship Id="rId82" Type="http://schemas.openxmlformats.org/officeDocument/2006/relationships/image" Target="../media/image44.png"/><Relationship Id="rId199" Type="http://schemas.openxmlformats.org/officeDocument/2006/relationships/image" Target="../media/image189.png"/><Relationship Id="rId203" Type="http://schemas.openxmlformats.org/officeDocument/2006/relationships/image" Target="../media/image191.png"/><Relationship Id="rId19" Type="http://schemas.openxmlformats.org/officeDocument/2006/relationships/image" Target="../media/image61.png"/><Relationship Id="rId224" Type="http://schemas.openxmlformats.org/officeDocument/2006/relationships/image" Target="../media/image203.png"/><Relationship Id="rId245" Type="http://schemas.openxmlformats.org/officeDocument/2006/relationships/image" Target="../media/image216.png"/><Relationship Id="rId266" Type="http://schemas.microsoft.com/office/2007/relationships/hdphoto" Target="../media/hdphoto83.wdp"/><Relationship Id="rId30" Type="http://schemas.microsoft.com/office/2007/relationships/hdphoto" Target="../media/hdphoto8.wdp"/><Relationship Id="rId105" Type="http://schemas.microsoft.com/office/2007/relationships/hdphoto" Target="../media/hdphoto11.wdp"/><Relationship Id="rId126" Type="http://schemas.microsoft.com/office/2007/relationships/hdphoto" Target="../media/hdphoto21.wdp"/><Relationship Id="rId147" Type="http://schemas.openxmlformats.org/officeDocument/2006/relationships/image" Target="../media/image160.png"/><Relationship Id="rId168" Type="http://schemas.microsoft.com/office/2007/relationships/hdphoto" Target="../media/hdphoto42.wdp"/><Relationship Id="rId51" Type="http://schemas.openxmlformats.org/officeDocument/2006/relationships/image" Target="../media/image91.png"/><Relationship Id="rId72" Type="http://schemas.openxmlformats.org/officeDocument/2006/relationships/image" Target="../media/image112.png"/><Relationship Id="rId93" Type="http://schemas.openxmlformats.org/officeDocument/2006/relationships/image" Target="../media/image129.png"/><Relationship Id="rId189" Type="http://schemas.microsoft.com/office/2007/relationships/hdphoto" Target="../media/hdphoto51.wdp"/><Relationship Id="rId3" Type="http://schemas.openxmlformats.org/officeDocument/2006/relationships/image" Target="../media/image49.png"/><Relationship Id="rId214" Type="http://schemas.openxmlformats.org/officeDocument/2006/relationships/image" Target="../media/image197.png"/><Relationship Id="rId235" Type="http://schemas.microsoft.com/office/2007/relationships/hdphoto" Target="../media/hdphoto70.wdp"/><Relationship Id="rId256" Type="http://schemas.openxmlformats.org/officeDocument/2006/relationships/image" Target="../media/image222.png"/><Relationship Id="rId277" Type="http://schemas.openxmlformats.org/officeDocument/2006/relationships/image" Target="../media/image236.png"/><Relationship Id="rId116" Type="http://schemas.openxmlformats.org/officeDocument/2006/relationships/image" Target="../media/image144.png"/><Relationship Id="rId137" Type="http://schemas.openxmlformats.org/officeDocument/2006/relationships/image" Target="../media/image155.png"/><Relationship Id="rId158" Type="http://schemas.microsoft.com/office/2007/relationships/hdphoto" Target="../media/hdphoto37.wdp"/><Relationship Id="rId20" Type="http://schemas.openxmlformats.org/officeDocument/2006/relationships/image" Target="../media/image62.png"/><Relationship Id="rId41" Type="http://schemas.openxmlformats.org/officeDocument/2006/relationships/image" Target="../media/image81.png"/><Relationship Id="rId62" Type="http://schemas.openxmlformats.org/officeDocument/2006/relationships/image" Target="../media/image102.png"/><Relationship Id="rId83" Type="http://schemas.openxmlformats.org/officeDocument/2006/relationships/image" Target="../media/image45.png"/><Relationship Id="rId179" Type="http://schemas.microsoft.com/office/2007/relationships/hdphoto" Target="../media/hdphoto47.wdp"/><Relationship Id="rId190" Type="http://schemas.openxmlformats.org/officeDocument/2006/relationships/image" Target="../media/image183.png"/><Relationship Id="rId204" Type="http://schemas.microsoft.com/office/2007/relationships/hdphoto" Target="../media/hdphoto57.wdp"/><Relationship Id="rId225" Type="http://schemas.microsoft.com/office/2007/relationships/hdphoto" Target="../media/hdphoto66.wdp"/><Relationship Id="rId246" Type="http://schemas.microsoft.com/office/2007/relationships/hdphoto" Target="../media/hdphoto74.wdp"/><Relationship Id="rId267" Type="http://schemas.openxmlformats.org/officeDocument/2006/relationships/image" Target="../media/image228.png"/><Relationship Id="rId106" Type="http://schemas.openxmlformats.org/officeDocument/2006/relationships/image" Target="../media/image139.png"/><Relationship Id="rId127" Type="http://schemas.openxmlformats.org/officeDocument/2006/relationships/image" Target="../media/image150.png"/><Relationship Id="rId10" Type="http://schemas.openxmlformats.org/officeDocument/2006/relationships/image" Target="../media/image39.png"/><Relationship Id="rId31" Type="http://schemas.openxmlformats.org/officeDocument/2006/relationships/image" Target="../media/image71.png"/><Relationship Id="rId52" Type="http://schemas.openxmlformats.org/officeDocument/2006/relationships/image" Target="../media/image92.png"/><Relationship Id="rId73" Type="http://schemas.openxmlformats.org/officeDocument/2006/relationships/image" Target="../media/image113.png"/><Relationship Id="rId94" Type="http://schemas.openxmlformats.org/officeDocument/2006/relationships/image" Target="../media/image130.png"/><Relationship Id="rId148" Type="http://schemas.microsoft.com/office/2007/relationships/hdphoto" Target="../media/hdphoto32.wdp"/><Relationship Id="rId169" Type="http://schemas.openxmlformats.org/officeDocument/2006/relationships/image" Target="../media/image171.png"/><Relationship Id="rId4" Type="http://schemas.openxmlformats.org/officeDocument/2006/relationships/image" Target="../media/image50.png"/><Relationship Id="rId180" Type="http://schemas.openxmlformats.org/officeDocument/2006/relationships/image" Target="../media/image177.png"/><Relationship Id="rId215" Type="http://schemas.microsoft.com/office/2007/relationships/hdphoto" Target="../media/hdphoto62.wdp"/><Relationship Id="rId236" Type="http://schemas.openxmlformats.org/officeDocument/2006/relationships/image" Target="../media/image210.png"/><Relationship Id="rId257" Type="http://schemas.openxmlformats.org/officeDocument/2006/relationships/image" Target="../media/image223.png"/><Relationship Id="rId278" Type="http://schemas.microsoft.com/office/2007/relationships/hdphoto" Target="../media/hdphoto86.wdp"/><Relationship Id="rId42" Type="http://schemas.openxmlformats.org/officeDocument/2006/relationships/image" Target="../media/image82.png"/><Relationship Id="rId84" Type="http://schemas.openxmlformats.org/officeDocument/2006/relationships/image" Target="../media/image46.png"/><Relationship Id="rId138" Type="http://schemas.microsoft.com/office/2007/relationships/hdphoto" Target="../media/hdphoto27.wdp"/><Relationship Id="rId191" Type="http://schemas.microsoft.com/office/2007/relationships/hdphoto" Target="../media/hdphoto52.wdp"/><Relationship Id="rId205" Type="http://schemas.openxmlformats.org/officeDocument/2006/relationships/image" Target="../media/image192.png"/><Relationship Id="rId247" Type="http://schemas.openxmlformats.org/officeDocument/2006/relationships/image" Target="../media/image217.png"/><Relationship Id="rId107" Type="http://schemas.microsoft.com/office/2007/relationships/hdphoto" Target="../media/hdphoto12.wdp"/><Relationship Id="rId11" Type="http://schemas.openxmlformats.org/officeDocument/2006/relationships/image" Target="../media/image54.png"/><Relationship Id="rId53" Type="http://schemas.openxmlformats.org/officeDocument/2006/relationships/image" Target="../media/image93.png"/><Relationship Id="rId149" Type="http://schemas.openxmlformats.org/officeDocument/2006/relationships/image" Target="../media/image161.png"/><Relationship Id="rId95" Type="http://schemas.openxmlformats.org/officeDocument/2006/relationships/image" Target="../media/image131.png"/><Relationship Id="rId160" Type="http://schemas.microsoft.com/office/2007/relationships/hdphoto" Target="../media/hdphoto38.wdp"/><Relationship Id="rId216" Type="http://schemas.openxmlformats.org/officeDocument/2006/relationships/image" Target="../media/image198.png"/><Relationship Id="rId258" Type="http://schemas.microsoft.com/office/2007/relationships/hdphoto" Target="../media/hdphoto79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acts/bank/47046" TargetMode="External"/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publication.pravo.gov.ru/Document/View/0001202107050028" TargetMode="External"/><Relationship Id="rId5" Type="http://schemas.openxmlformats.org/officeDocument/2006/relationships/hyperlink" Target="https://edu.gov.ru/national-project/projects/patriot/" TargetMode="External"/><Relationship Id="rId4" Type="http://schemas.openxmlformats.org/officeDocument/2006/relationships/hyperlink" Target="http://www.consultant.ru/document/cons_doc_LAW_180402/400951e1bec44b76d470a1deda8b17e988c587d6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850392" y="0"/>
            <a:ext cx="9555965" cy="6858000"/>
          </a:xfrm>
          <a:custGeom>
            <a:avLst/>
            <a:gdLst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6180881 w 7153155"/>
              <a:gd name="connsiteY4" fmla="*/ 703740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5648445 w 7153155"/>
              <a:gd name="connsiteY4" fmla="*/ 706055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648445 w 7153155"/>
              <a:gd name="connsiteY4" fmla="*/ 7048983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6385166 w 7153155"/>
              <a:gd name="connsiteY4" fmla="*/ 699110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155" h="7083706">
                <a:moveTo>
                  <a:pt x="23150" y="92597"/>
                </a:moveTo>
                <a:lnTo>
                  <a:pt x="23150" y="0"/>
                </a:lnTo>
                <a:lnTo>
                  <a:pt x="6375484" y="57873"/>
                </a:lnTo>
                <a:lnTo>
                  <a:pt x="7153155" y="3530278"/>
                </a:lnTo>
                <a:lnTo>
                  <a:pt x="6385166" y="6991109"/>
                </a:lnTo>
                <a:lnTo>
                  <a:pt x="0" y="7083706"/>
                </a:lnTo>
                <a:cubicBezTo>
                  <a:pt x="7717" y="4753336"/>
                  <a:pt x="15433" y="2422967"/>
                  <a:pt x="23150" y="92597"/>
                </a:cubicBezTo>
                <a:close/>
              </a:path>
            </a:pathLst>
          </a:cu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                       ИНСТИТУТ </a:t>
            </a:r>
            <a:r>
              <a:rPr lang="ru-RU" b="1" dirty="0"/>
              <a:t>ВОСПИТАНИЯ </a:t>
            </a:r>
            <a:r>
              <a:rPr lang="ru-RU" b="1" dirty="0" smtClean="0"/>
              <a:t>РАО </a:t>
            </a:r>
            <a:endParaRPr lang="ru-RU" dirty="0"/>
          </a:p>
        </p:txBody>
      </p:sp>
      <p:sp>
        <p:nvSpPr>
          <p:cNvPr id="182" name="Развитие  сегмента  зубных паст"/>
          <p:cNvSpPr txBox="1"/>
          <p:nvPr/>
        </p:nvSpPr>
        <p:spPr>
          <a:xfrm>
            <a:off x="1035781" y="895596"/>
            <a:ext cx="6627377" cy="202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АКТУАЛИЗАЦИЯ РАБОЧИХ ПРОГРАММ ВОСПИТАНИЯ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В ОБЩЕОБРАЗОВАТЕЛЬНЫХ ОРГАНИЗАЦИЯХ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Еще больше  новых брендов"/>
          <p:cNvSpPr txBox="1"/>
          <p:nvPr/>
        </p:nvSpPr>
        <p:spPr>
          <a:xfrm>
            <a:off x="1308506" y="4047479"/>
            <a:ext cx="51361" cy="39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51" y="231596"/>
            <a:ext cx="1693968" cy="1492008"/>
          </a:xfrm>
          <a:prstGeom prst="rect">
            <a:avLst/>
          </a:prstGeom>
        </p:spPr>
      </p:pic>
      <p:pic>
        <p:nvPicPr>
          <p:cNvPr id="9" name="Рисунок 8" descr="https://sun9-10.userapi.com/impg/3WxWWVhtYTneAYnQfRSOh5CZHN5g9PO4x29HkQ/IFyxEBS3WO0.jpg?size=1280x1280&amp;quality=96&amp;sign=075a0d5cc41b323cd44ff71ab868ea88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842" y="5417294"/>
            <a:ext cx="922492" cy="890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922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288473" y="1773382"/>
            <a:ext cx="10792691" cy="1588127"/>
          </a:xfrm>
          <a:prstGeom prst="rect">
            <a:avLst/>
          </a:prstGeom>
          <a:solidFill>
            <a:srgbClr val="1B328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Структура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программы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087091" y="3463636"/>
            <a:ext cx="7994073" cy="2766014"/>
          </a:xfrm>
          <a:prstGeom prst="ellipse">
            <a:avLst/>
          </a:prstGeom>
          <a:solidFill>
            <a:srgbClr val="1B328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1. Целевой</a:t>
            </a:r>
          </a:p>
          <a:p>
            <a:r>
              <a:rPr lang="ru-RU" sz="2400" b="1" dirty="0"/>
              <a:t>2. Содержательный</a:t>
            </a:r>
          </a:p>
          <a:p>
            <a:r>
              <a:rPr lang="ru-RU" sz="2400" b="1" dirty="0"/>
              <a:t>3. Организационный </a:t>
            </a:r>
          </a:p>
        </p:txBody>
      </p:sp>
      <p:sp>
        <p:nvSpPr>
          <p:cNvPr id="3" name="Шестиугольник 2"/>
          <p:cNvSpPr/>
          <p:nvPr/>
        </p:nvSpPr>
        <p:spPr>
          <a:xfrm>
            <a:off x="443345" y="1260764"/>
            <a:ext cx="2937164" cy="2848642"/>
          </a:xfrm>
          <a:prstGeom prst="hexagon">
            <a:avLst/>
          </a:prstGeom>
          <a:solidFill>
            <a:srgbClr val="008B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Пояснительная записка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06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-7144"/>
            <a:ext cx="12191999" cy="975360"/>
          </a:xfrm>
          <a:prstGeom prst="rect">
            <a:avLst/>
          </a:prstGeom>
          <a:solidFill>
            <a:schemeClr val="bg1"/>
          </a:solidFill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46661"/>
              </p:ext>
            </p:extLst>
          </p:nvPr>
        </p:nvGraphicFramePr>
        <p:xfrm>
          <a:off x="0" y="3"/>
          <a:ext cx="12192000" cy="803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1855">
                  <a:extLst>
                    <a:ext uri="{9D8B030D-6E8A-4147-A177-3AD203B41FA5}">
                      <a16:colId xmlns:a16="http://schemas.microsoft.com/office/drawing/2014/main" val="627553533"/>
                    </a:ext>
                  </a:extLst>
                </a:gridCol>
                <a:gridCol w="5320145">
                  <a:extLst>
                    <a:ext uri="{9D8B030D-6E8A-4147-A177-3AD203B41FA5}">
                      <a16:colId xmlns:a16="http://schemas.microsoft.com/office/drawing/2014/main" val="2769852737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Структура Рабочей программы воспитания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(2022-2023)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Обновленные ФГОС НОО ООО</a:t>
                      </a:r>
                    </a:p>
                    <a:p>
                      <a:pPr algn="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Рабочая программа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воспитания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МОЖЕТ</a:t>
                      </a:r>
                    </a:p>
                    <a:p>
                      <a:pPr algn="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модульную структуру и включать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Структура Рабочей программы воспитания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(2021-2022)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 НОО ООО СОО (31.05.2021)</a:t>
                      </a:r>
                    </a:p>
                    <a:p>
                      <a:pPr algn="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Рабочая программа воспитания</a:t>
                      </a:r>
                    </a:p>
                    <a:p>
                      <a:pPr algn="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ИМЕЕТ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модульную структуру и включает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83434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1. ЦЕЛЕВОЙ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Цель и задачи воспитания обучающихся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 Направления воспитания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 Целевые ориентиры результатов воспитания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1. Особенности организуемого в школе воспитательного процесса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80473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2. СОДЕРЖАТЕЛЬНЫЙ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Уклад общеобразовательной организации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Виды, формы и содержание воспитательной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2. Цель и задачи воспитания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1075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3. ОРГАНИЗАЦИОННЫЙ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Кадровое обеспечение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Нормативно-методическое обеспечение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Требования к условиям работы с обучающимися с особыми образовательными потребностями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3. Виды, формы и содержание деятельности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4478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 Система поощрения социальной успешности и проявлений активной жизненной позиции обучающихся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 Анализ воспитательного процесса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01332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4. Основные направления самоанализа воспитательной работы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8182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Календарный план воспитательной работы (по уровням ОО)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Календарный план воспитательной работы (по уровням ОО)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52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6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67893" y="2140527"/>
            <a:ext cx="12192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 rot="18914293">
            <a:off x="4783270" y="2175749"/>
            <a:ext cx="2722444" cy="2686151"/>
          </a:xfrm>
          <a:prstGeom prst="rect">
            <a:avLst/>
          </a:prstGeom>
          <a:solidFill>
            <a:srgbClr val="233FA5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2228" y="3519055"/>
            <a:ext cx="3683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0109" y="2785948"/>
            <a:ext cx="425473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Целевой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99309" y="221673"/>
            <a:ext cx="97397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 задачи воспитания обучающихся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Направления воспитания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Целевые ориентиры</a:t>
            </a:r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результатов воспитания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92592" y="3227752"/>
            <a:ext cx="4099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Сформулированы для педагогов как целевые ориентиры результатов воспитательной деятельности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Основаны на базовых российских конституционных ценностях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Учитывают возраст обучающихся и содержание освоенной основной общеобразовательной программы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Преемственны по уровням общего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15986" y="2243559"/>
            <a:ext cx="4123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ориентиры результатов воспитания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6255" y="3188464"/>
            <a:ext cx="47084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Гражданское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Патриотическое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Духовно-нравственное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Эстетическое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Трудовое 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Экологическое 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Ценности научного познания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7893" y="2140528"/>
            <a:ext cx="4993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аправления воспитания в соответствии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ФГОС (2021)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218" y="226593"/>
            <a:ext cx="11513127" cy="707886"/>
          </a:xfrm>
          <a:prstGeom prst="rect">
            <a:avLst/>
          </a:prstGeom>
          <a:solidFill>
            <a:srgbClr val="263C8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Целевые</a:t>
            </a: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ориентиры результатов воспитания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34691" y="1362589"/>
            <a:ext cx="6442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Уважающий духовно-нравственную культуру своей семьи, своего народа, семейные ценности с учетом национальной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религиозной принадлежности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1468582" y="4873718"/>
            <a:ext cx="3879274" cy="1550104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8B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Среднее общее 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white"/>
                </a:solidFill>
                <a:latin typeface="Calibri" panose="020F0502020204030204"/>
              </a:rPr>
              <a:t>(17-18 лет)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" y="1219200"/>
            <a:ext cx="3754582" cy="1593273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8B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Начальное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prstClr val="white"/>
                </a:solidFill>
                <a:latin typeface="Calibri" panose="020F0502020204030204"/>
              </a:rPr>
              <a:t>(10-11 лет)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581891" y="3097194"/>
            <a:ext cx="3976254" cy="1557932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8B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Основное общее 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white"/>
                </a:solidFill>
                <a:latin typeface="Calibri" panose="020F0502020204030204"/>
              </a:rPr>
              <a:t>(15-16 лет)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96691" y="3097194"/>
            <a:ext cx="72874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Пр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оявляющий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уважение к старшим, к российским традиционным семейным ценностям, институту брака, как союзу мужчины и женщины, для создания семьи, рождения и воспитания детей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47856" y="4484830"/>
            <a:ext cx="6844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lvl="0"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Ориентированный на создание устойчивой семьи на основе российских традиционных семейных ценностей; понимания брака как союза мужчины и женщины для создания семьи, рождения и воспитания в семье детей; неприятия насилия в семье, ухода от родительской ответственности. 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380510" y="1"/>
            <a:ext cx="8801074" cy="6954982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01F573A-F57C-3E4B-9974-4B41F9E46D57}"/>
              </a:ext>
            </a:extLst>
          </p:cNvPr>
          <p:cNvSpPr/>
          <p:nvPr/>
        </p:nvSpPr>
        <p:spPr>
          <a:xfrm>
            <a:off x="10598727" y="3810000"/>
            <a:ext cx="1031577" cy="9815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E27348-960D-0E4A-A5F6-03804BE46AF5}"/>
              </a:ext>
            </a:extLst>
          </p:cNvPr>
          <p:cNvSpPr txBox="1"/>
          <p:nvPr/>
        </p:nvSpPr>
        <p:spPr>
          <a:xfrm>
            <a:off x="4225637" y="5155198"/>
            <a:ext cx="7955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Уклад школы определяет условия и средства воспитания, отражающие самобытный облик школы и её репутацию в окружающем образовательном пространстве, социуме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DA8A0F-B6E3-EA47-B5F4-1296AD648FBF}"/>
              </a:ext>
            </a:extLst>
          </p:cNvPr>
          <p:cNvSpPr txBox="1"/>
          <p:nvPr/>
        </p:nvSpPr>
        <p:spPr>
          <a:xfrm>
            <a:off x="6151418" y="138545"/>
            <a:ext cx="60301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Уклад — «общественный договор» участников образовательных отношений, задающий порядок жизни школы и аккумулирующий в себе её ключевые характеристики, определяющие особенности воспитательного процесса. Уклад задаёт и удерживает ценности, принципы, традиции воспитания, в основе которых лежат российские базовые ценности, нравственную культуру взаимоотношений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3" y="3924197"/>
            <a:ext cx="749574" cy="7065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37" y="0"/>
            <a:ext cx="5266170" cy="5155197"/>
          </a:xfrm>
          <a:prstGeom prst="rect">
            <a:avLst/>
          </a:prstGeom>
        </p:spPr>
      </p:pic>
      <p:sp>
        <p:nvSpPr>
          <p:cNvPr id="25" name="Еще больше  новых брендов"/>
          <p:cNvSpPr txBox="1"/>
          <p:nvPr/>
        </p:nvSpPr>
        <p:spPr>
          <a:xfrm>
            <a:off x="762001" y="1256376"/>
            <a:ext cx="3463636" cy="317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8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Содержательный раздел</a:t>
            </a: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2400" b="1" dirty="0" smtClean="0">
              <a:solidFill>
                <a:srgbClr val="233FA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2400" b="1" dirty="0">
              <a:solidFill>
                <a:srgbClr val="233FA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400" b="1" dirty="0" smtClean="0">
                <a:solidFill>
                  <a:srgbClr val="233FA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УКЛАД</a:t>
            </a: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400" b="1" dirty="0" smtClean="0">
                <a:solidFill>
                  <a:srgbClr val="233FA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общеобразовательной </a:t>
            </a: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400" b="1" dirty="0" smtClean="0">
                <a:solidFill>
                  <a:srgbClr val="233FA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3600" b="1" dirty="0">
              <a:solidFill>
                <a:srgbClr val="233FA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18" y="457200"/>
            <a:ext cx="4170218" cy="4697998"/>
          </a:xfrm>
          <a:prstGeom prst="rect">
            <a:avLst/>
          </a:prstGeom>
        </p:spPr>
      </p:pic>
      <p:sp>
        <p:nvSpPr>
          <p:cNvPr id="25" name="Еще больше  новых брендов"/>
          <p:cNvSpPr txBox="1"/>
          <p:nvPr/>
        </p:nvSpPr>
        <p:spPr>
          <a:xfrm>
            <a:off x="180109" y="1473994"/>
            <a:ext cx="3629891" cy="2390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8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Содержательный раздел</a:t>
            </a: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2400" b="1" dirty="0" smtClean="0">
              <a:solidFill>
                <a:srgbClr val="233FA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400" b="1" dirty="0" smtClean="0">
                <a:solidFill>
                  <a:srgbClr val="233FA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Виды, формы и содержание воспитательной деятельности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6256" y="249382"/>
            <a:ext cx="8063344" cy="6331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35240"/>
              </p:ext>
            </p:extLst>
          </p:nvPr>
        </p:nvGraphicFramePr>
        <p:xfrm>
          <a:off x="3588326" y="-1"/>
          <a:ext cx="8603672" cy="6874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688">
                  <a:extLst>
                    <a:ext uri="{9D8B030D-6E8A-4147-A177-3AD203B41FA5}">
                      <a16:colId xmlns:a16="http://schemas.microsoft.com/office/drawing/2014/main" val="568854185"/>
                    </a:ext>
                  </a:extLst>
                </a:gridCol>
                <a:gridCol w="2150688">
                  <a:extLst>
                    <a:ext uri="{9D8B030D-6E8A-4147-A177-3AD203B41FA5}">
                      <a16:colId xmlns:a16="http://schemas.microsoft.com/office/drawing/2014/main" val="1707621674"/>
                    </a:ext>
                  </a:extLst>
                </a:gridCol>
                <a:gridCol w="2150688">
                  <a:extLst>
                    <a:ext uri="{9D8B030D-6E8A-4147-A177-3AD203B41FA5}">
                      <a16:colId xmlns:a16="http://schemas.microsoft.com/office/drawing/2014/main" val="3687153992"/>
                    </a:ext>
                  </a:extLst>
                </a:gridCol>
                <a:gridCol w="2151608">
                  <a:extLst>
                    <a:ext uri="{9D8B030D-6E8A-4147-A177-3AD203B41FA5}">
                      <a16:colId xmlns:a16="http://schemas.microsoft.com/office/drawing/2014/main" val="3208112833"/>
                    </a:ext>
                  </a:extLst>
                </a:gridCol>
              </a:tblGrid>
              <a:tr h="7148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Инвариантные модули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effectLst/>
                          <a:latin typeface="Arial Narrow" panose="020B0606020202030204" pitchFamily="34" charset="0"/>
                        </a:rPr>
                        <a:t>Вариативные модули </a:t>
                      </a:r>
                      <a:endParaRPr lang="ru-RU" sz="24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93949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</a:rPr>
                        <a:t>Было</a:t>
                      </a:r>
                      <a:endParaRPr lang="ru-RU" sz="2000" b="1" dirty="0">
                        <a:solidFill>
                          <a:srgbClr val="0066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</a:rPr>
                        <a:t>Стало</a:t>
                      </a:r>
                      <a:endParaRPr lang="ru-RU" sz="2000" b="1" dirty="0">
                        <a:solidFill>
                          <a:srgbClr val="0066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</a:rPr>
                        <a:t>Было </a:t>
                      </a:r>
                      <a:endParaRPr lang="ru-RU" sz="2000" b="1" dirty="0">
                        <a:solidFill>
                          <a:srgbClr val="0066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</a:rPr>
                        <a:t>Стало </a:t>
                      </a:r>
                      <a:endParaRPr lang="ru-RU" sz="2000" b="1" dirty="0">
                        <a:solidFill>
                          <a:srgbClr val="0066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extLst>
                  <a:ext uri="{0D108BD9-81ED-4DB2-BD59-A6C34878D82A}">
                    <a16:rowId xmlns:a16="http://schemas.microsoft.com/office/drawing/2014/main" val="149694787"/>
                  </a:ext>
                </a:extLst>
              </a:tr>
              <a:tr h="5649099">
                <a:tc>
                  <a:txBody>
                    <a:bodyPr/>
                    <a:lstStyle/>
                    <a:p>
                      <a:pPr marL="18415" indent="-228600" algn="l">
                        <a:spcAft>
                          <a:spcPts val="0"/>
                        </a:spcAft>
                        <a:tabLst>
                          <a:tab pos="1841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 Школьный</a:t>
                      </a:r>
                      <a:r>
                        <a:rPr lang="ru-RU" sz="1600" b="1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урок</a:t>
                      </a:r>
                    </a:p>
                    <a:p>
                      <a:pPr marL="18415" indent="-228600" algn="l">
                        <a:spcAft>
                          <a:spcPts val="0"/>
                        </a:spcAft>
                        <a:tabLst>
                          <a:tab pos="1841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 Классное</a:t>
                      </a:r>
                      <a:r>
                        <a:rPr lang="ru-RU" sz="1600" b="1" spc="-2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руководство</a:t>
                      </a:r>
                    </a:p>
                    <a:p>
                      <a:pPr marL="18415" indent="-228600" algn="l">
                        <a:spcAft>
                          <a:spcPts val="0"/>
                        </a:spcAft>
                        <a:tabLst>
                          <a:tab pos="1841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3. Курсы</a:t>
                      </a:r>
                      <a:r>
                        <a:rPr lang="ru-RU" sz="1600" b="1" spc="-1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внеурочной</a:t>
                      </a:r>
                      <a:r>
                        <a:rPr lang="ru-RU" sz="1600" b="1" spc="-1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</a:t>
                      </a:r>
                    </a:p>
                    <a:p>
                      <a:pPr marL="18415" indent="-228600" algn="l">
                        <a:spcAft>
                          <a:spcPts val="0"/>
                        </a:spcAft>
                        <a:tabLst>
                          <a:tab pos="1841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4. Самоуправление</a:t>
                      </a:r>
                    </a:p>
                    <a:p>
                      <a:pPr marL="18415" indent="-228600" algn="l">
                        <a:spcAft>
                          <a:spcPts val="0"/>
                        </a:spcAft>
                        <a:tabLst>
                          <a:tab pos="10858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5. Профориентация</a:t>
                      </a:r>
                    </a:p>
                    <a:p>
                      <a:pPr marL="18415" indent="-228600" algn="l">
                        <a:spcAft>
                          <a:spcPts val="0"/>
                        </a:spcAft>
                        <a:tabLst>
                          <a:tab pos="10858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6. Работа</a:t>
                      </a:r>
                      <a:r>
                        <a:rPr lang="ru-RU" sz="1600" b="1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r>
                        <a:rPr lang="ru-RU" sz="1600" b="1" spc="-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родителями»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 marL="43180" indent="-228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 Урочная</a:t>
                      </a:r>
                      <a:r>
                        <a:rPr lang="ru-RU" sz="1600" b="1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деятельность</a:t>
                      </a:r>
                    </a:p>
                    <a:p>
                      <a:pPr marL="43180" indent="-228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 Внеурочная</a:t>
                      </a:r>
                      <a:r>
                        <a:rPr lang="ru-RU" sz="1600" b="1" spc="-1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деятельность</a:t>
                      </a:r>
                    </a:p>
                    <a:p>
                      <a:pPr marL="43180" indent="-228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3. Классное</a:t>
                      </a:r>
                      <a:r>
                        <a:rPr lang="ru-RU" sz="1600" b="1" spc="-3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руководство</a:t>
                      </a:r>
                    </a:p>
                    <a:p>
                      <a:pPr marL="43180" indent="-228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4. Основные</a:t>
                      </a:r>
                      <a:r>
                        <a:rPr lang="ru-RU" sz="1600" b="1" spc="-2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школьные</a:t>
                      </a:r>
                      <a:r>
                        <a:rPr lang="ru-RU" sz="1600" b="1" spc="-1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дела</a:t>
                      </a:r>
                    </a:p>
                    <a:p>
                      <a:pPr marL="43180" indent="-228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5. Внешкольные</a:t>
                      </a:r>
                      <a:r>
                        <a:rPr lang="ru-RU" sz="1600" b="1" spc="-2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мероприятия</a:t>
                      </a:r>
                    </a:p>
                    <a:p>
                      <a:pPr marL="43180" indent="-228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6. Организация</a:t>
                      </a:r>
                      <a:r>
                        <a:rPr lang="ru-RU" sz="1600" b="1" spc="-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предметно-пространственной</a:t>
                      </a:r>
                      <a:r>
                        <a:rPr lang="ru-RU" sz="1600" b="1" spc="-3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среды</a:t>
                      </a:r>
                    </a:p>
                    <a:p>
                      <a:pPr marL="43180" indent="-228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7. Взаимодействие</a:t>
                      </a:r>
                      <a:r>
                        <a:rPr lang="ru-RU" sz="1600" b="1" spc="-2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r>
                        <a:rPr lang="ru-RU" sz="1600" b="1" spc="-2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родителями</a:t>
                      </a:r>
                    </a:p>
                    <a:p>
                      <a:pPr marL="43180" indent="-228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8. Самоуправление</a:t>
                      </a:r>
                    </a:p>
                    <a:p>
                      <a:pPr marL="43180" indent="-228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9. Профилактика</a:t>
                      </a:r>
                      <a:r>
                        <a:rPr lang="ru-RU" sz="1600" b="1" spc="-3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</a:t>
                      </a:r>
                      <a:r>
                        <a:rPr lang="ru-RU" sz="1600" b="1" spc="-2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безопасность</a:t>
                      </a:r>
                    </a:p>
                    <a:p>
                      <a:pPr marL="43180" indent="-228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 Социальное</a:t>
                      </a:r>
                      <a:r>
                        <a:rPr lang="ru-RU" sz="1600" b="1" spc="-2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партнѐрство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43180" indent="-228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11.Профориентация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Ключевые общешкольные дела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Детские общественные объединения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Экскурсии, экспедиции, походы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Школьные медиа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Организация предметно-эстетической среды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Детские</a:t>
                      </a:r>
                      <a:r>
                        <a:rPr lang="ru-RU" sz="1600" b="1" spc="-2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общественные</a:t>
                      </a:r>
                      <a:r>
                        <a:rPr lang="ru-RU" sz="1600" b="1" spc="-2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объединения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 Школьный музей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3. Школьные медиа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Школьные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спортивные клубы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5. Добровольческая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деятельность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6. Школьные театры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Можно 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дополнить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-дополнительное  образование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 наставничество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 авторские модули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extLst>
                  <a:ext uri="{0D108BD9-81ED-4DB2-BD59-A6C34878D82A}">
                    <a16:rowId xmlns:a16="http://schemas.microsoft.com/office/drawing/2014/main" val="53018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4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окумент 8">
            <a:extLst>
              <a:ext uri="{FF2B5EF4-FFF2-40B4-BE49-F238E27FC236}">
                <a16:creationId xmlns:a16="http://schemas.microsoft.com/office/drawing/2014/main" id="{6C779F2D-9998-0A45-862A-98FC45832BCE}"/>
              </a:ext>
            </a:extLst>
          </p:cNvPr>
          <p:cNvSpPr/>
          <p:nvPr/>
        </p:nvSpPr>
        <p:spPr>
          <a:xfrm>
            <a:off x="2380068" y="2823298"/>
            <a:ext cx="2419247" cy="4034701"/>
          </a:xfrm>
          <a:prstGeom prst="flowChartDocument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Документ 10">
            <a:extLst>
              <a:ext uri="{FF2B5EF4-FFF2-40B4-BE49-F238E27FC236}">
                <a16:creationId xmlns:a16="http://schemas.microsoft.com/office/drawing/2014/main" id="{1E769849-ABCF-3643-8D9B-BE0880779E5A}"/>
              </a:ext>
            </a:extLst>
          </p:cNvPr>
          <p:cNvSpPr/>
          <p:nvPr/>
        </p:nvSpPr>
        <p:spPr>
          <a:xfrm>
            <a:off x="7193458" y="2823297"/>
            <a:ext cx="2569286" cy="4034701"/>
          </a:xfrm>
          <a:prstGeom prst="flowChartDocument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Документ 5">
            <a:extLst>
              <a:ext uri="{FF2B5EF4-FFF2-40B4-BE49-F238E27FC236}">
                <a16:creationId xmlns:a16="http://schemas.microsoft.com/office/drawing/2014/main" id="{B072AC22-1D31-E549-9798-14451E95AAD7}"/>
              </a:ext>
            </a:extLst>
          </p:cNvPr>
          <p:cNvSpPr/>
          <p:nvPr/>
        </p:nvSpPr>
        <p:spPr>
          <a:xfrm>
            <a:off x="125842" y="2844843"/>
            <a:ext cx="2226762" cy="4013155"/>
          </a:xfrm>
          <a:prstGeom prst="flowChartDocument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B6093B6-02D6-CB42-97F8-0271F59038D1}"/>
              </a:ext>
            </a:extLst>
          </p:cNvPr>
          <p:cNvCxnSpPr/>
          <p:nvPr/>
        </p:nvCxnSpPr>
        <p:spPr>
          <a:xfrm>
            <a:off x="-177210" y="2832443"/>
            <a:ext cx="12546419" cy="0"/>
          </a:xfrm>
          <a:prstGeom prst="line">
            <a:avLst/>
          </a:prstGeom>
          <a:ln w="22225">
            <a:solidFill>
              <a:srgbClr val="1B3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окумент 9">
            <a:extLst>
              <a:ext uri="{FF2B5EF4-FFF2-40B4-BE49-F238E27FC236}">
                <a16:creationId xmlns:a16="http://schemas.microsoft.com/office/drawing/2014/main" id="{83DC99EB-EBAF-9345-8FAC-4CF31C50B0EF}"/>
              </a:ext>
            </a:extLst>
          </p:cNvPr>
          <p:cNvSpPr/>
          <p:nvPr/>
        </p:nvSpPr>
        <p:spPr>
          <a:xfrm>
            <a:off x="4799316" y="2823298"/>
            <a:ext cx="2376127" cy="4034701"/>
          </a:xfrm>
          <a:prstGeom prst="flowChartDocument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Документ 11">
            <a:extLst>
              <a:ext uri="{FF2B5EF4-FFF2-40B4-BE49-F238E27FC236}">
                <a16:creationId xmlns:a16="http://schemas.microsoft.com/office/drawing/2014/main" id="{02018B38-4988-AC42-822A-35DD93320871}"/>
              </a:ext>
            </a:extLst>
          </p:cNvPr>
          <p:cNvSpPr/>
          <p:nvPr/>
        </p:nvSpPr>
        <p:spPr>
          <a:xfrm>
            <a:off x="9744730" y="2823298"/>
            <a:ext cx="2464219" cy="4034699"/>
          </a:xfrm>
          <a:prstGeom prst="flowChartDocument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B74E8-C57A-144F-853A-C6D88DE64450}"/>
              </a:ext>
            </a:extLst>
          </p:cNvPr>
          <p:cNvSpPr txBox="1"/>
          <p:nvPr/>
        </p:nvSpPr>
        <p:spPr>
          <a:xfrm>
            <a:off x="485555" y="42574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153307" y="2914294"/>
            <a:ext cx="193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Кадровое обеспечение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3B01BE-A57D-C94D-B1A5-DE81F98FEB7B}"/>
              </a:ext>
            </a:extLst>
          </p:cNvPr>
          <p:cNvSpPr txBox="1"/>
          <p:nvPr/>
        </p:nvSpPr>
        <p:spPr>
          <a:xfrm>
            <a:off x="569709" y="2350483"/>
            <a:ext cx="160996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B4BD55-49BA-4141-8E12-6DDAA7FD4169}"/>
              </a:ext>
            </a:extLst>
          </p:cNvPr>
          <p:cNvSpPr txBox="1"/>
          <p:nvPr/>
        </p:nvSpPr>
        <p:spPr>
          <a:xfrm>
            <a:off x="2909597" y="2350483"/>
            <a:ext cx="163925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E85321-3469-E74D-A5E3-6A14FA65022C}"/>
              </a:ext>
            </a:extLst>
          </p:cNvPr>
          <p:cNvSpPr txBox="1"/>
          <p:nvPr/>
        </p:nvSpPr>
        <p:spPr>
          <a:xfrm>
            <a:off x="5229179" y="2350483"/>
            <a:ext cx="167882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FCAFF2-EB2B-D44B-838F-0935FCB67000}"/>
              </a:ext>
            </a:extLst>
          </p:cNvPr>
          <p:cNvSpPr txBox="1"/>
          <p:nvPr/>
        </p:nvSpPr>
        <p:spPr>
          <a:xfrm>
            <a:off x="7636916" y="2350483"/>
            <a:ext cx="166659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4.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E5D709-4B0E-7A4A-830C-9C0FEF9E686B}"/>
              </a:ext>
            </a:extLst>
          </p:cNvPr>
          <p:cNvSpPr txBox="1"/>
          <p:nvPr/>
        </p:nvSpPr>
        <p:spPr>
          <a:xfrm>
            <a:off x="10008077" y="2350483"/>
            <a:ext cx="16548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5.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4806094" y="2841588"/>
            <a:ext cx="2312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Требования к условиям работы с обучающимися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 с особыми образователь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ными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 потребностями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9762744" y="2905150"/>
            <a:ext cx="230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Анализ воспитатель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ного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 процесса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7175443" y="2905149"/>
            <a:ext cx="2484539" cy="34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Система поощрения социальной успешности и проявления активной жизненной позиции обучающихся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henomena" panose="000005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2532987" y="2841588"/>
            <a:ext cx="204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Нормативно-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методичское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henomena" panose="00000500000000000000" pitchFamily="50" charset="-52"/>
                <a:cs typeface="Arial" panose="020B0604020202020204" pitchFamily="34" charset="0"/>
              </a:rPr>
              <a:t> обеспечение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henomena" panose="00000500000000000000" pitchFamily="50" charset="-52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548257" y="513878"/>
            <a:ext cx="1643743" cy="0"/>
          </a:xfrm>
          <a:prstGeom prst="line">
            <a:avLst/>
          </a:prstGeom>
          <a:ln w="3810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659983" y="743275"/>
            <a:ext cx="2532017" cy="0"/>
          </a:xfrm>
          <a:prstGeom prst="line">
            <a:avLst/>
          </a:prstGeom>
          <a:ln w="38100" cap="rnd">
            <a:solidFill>
              <a:srgbClr val="263C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603121" y="977969"/>
            <a:ext cx="1588879" cy="0"/>
          </a:xfrm>
          <a:prstGeom prst="line">
            <a:avLst/>
          </a:prstGeom>
          <a:ln w="3810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98"/>
            <a:ext cx="6192982" cy="1697107"/>
          </a:xfrm>
          <a:prstGeom prst="rect">
            <a:avLst/>
          </a:prstGeom>
        </p:spPr>
      </p:pic>
      <p:sp>
        <p:nvSpPr>
          <p:cNvPr id="36" name="Еще больше  новых брендов"/>
          <p:cNvSpPr txBox="1"/>
          <p:nvPr/>
        </p:nvSpPr>
        <p:spPr>
          <a:xfrm>
            <a:off x="153307" y="622331"/>
            <a:ext cx="4668075" cy="839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400" b="1" spc="140" dirty="0" smtClean="0">
                <a:solidFill>
                  <a:srgbClr val="006600"/>
                </a:solidFill>
                <a:latin typeface="Arial Narrow" panose="020B0606020202030204" pitchFamily="34" charset="0"/>
                <a:ea typeface="Muller Light"/>
                <a:cs typeface="Arial" panose="020B0604020202020204" pitchFamily="34" charset="0"/>
                <a:sym typeface="Muller Light"/>
              </a:rPr>
              <a:t>          3. Организационный раздел</a:t>
            </a:r>
            <a:endParaRPr lang="ru-RU" sz="2400" b="1" spc="140" dirty="0">
              <a:solidFill>
                <a:srgbClr val="006600"/>
              </a:solidFill>
              <a:latin typeface="Arial Narrow" panose="020B0606020202030204" pitchFamily="34" charset="0"/>
              <a:ea typeface="Muller Light"/>
              <a:cs typeface="Arial" panose="020B0604020202020204" pitchFamily="34" charset="0"/>
              <a:sym typeface="Muller Light"/>
            </a:endParaRPr>
          </a:p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1600" b="1" spc="14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Muller Light"/>
              <a:cs typeface="Arial" panose="020B0604020202020204" pitchFamily="34" charset="0"/>
              <a:sym typeface="Mu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77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210589-E38A-4A3F-A211-BCE3F76548F5}"/>
              </a:ext>
            </a:extLst>
          </p:cNvPr>
          <p:cNvSpPr txBox="1"/>
          <p:nvPr/>
        </p:nvSpPr>
        <p:spPr>
          <a:xfrm>
            <a:off x="138545" y="0"/>
            <a:ext cx="1205345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Методическое сопровождение</a:t>
            </a:r>
          </a:p>
          <a:p>
            <a:pPr algn="ctr">
              <a:lnSpc>
                <a:spcPct val="90000"/>
              </a:lnSpc>
              <a:defRPr/>
            </a:pPr>
            <a:r>
              <a:rPr lang="ru-RU" u="sng" dirty="0">
                <a:hlinkClick r:id="rId3"/>
              </a:rPr>
              <a:t>Школы (</a:t>
            </a:r>
            <a:r>
              <a:rPr lang="ru-RU" u="sng" dirty="0" err="1">
                <a:hlinkClick r:id="rId3"/>
              </a:rPr>
              <a:t>xn</a:t>
            </a:r>
            <a:r>
              <a:rPr lang="ru-RU" u="sng" dirty="0">
                <a:hlinkClick r:id="rId3"/>
              </a:rPr>
              <a:t>--80adrabb4aegksdjbafk0u.xn--p1ai)</a:t>
            </a:r>
            <a:endParaRPr lang="ru-RU" dirty="0"/>
          </a:p>
          <a:p>
            <a:pPr algn="ctr">
              <a:lnSpc>
                <a:spcPct val="90000"/>
              </a:lnSpc>
              <a:defRPr/>
            </a:pPr>
            <a:r>
              <a:rPr lang="ru-RU" u="sng" dirty="0" smtClean="0">
                <a:latin typeface="Arial Narrow" panose="020B0606020202030204" pitchFamily="34" charset="0"/>
                <a:hlinkClick r:id="rId4"/>
              </a:rPr>
              <a:t>/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-73152" y="2170583"/>
            <a:ext cx="12265153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416691" y="3679272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/>
          <a:stretch>
            <a:fillRect/>
          </a:stretch>
        </p:blipFill>
        <p:spPr>
          <a:xfrm>
            <a:off x="1343891" y="1758315"/>
            <a:ext cx="9573491" cy="44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2170747" y="437081"/>
            <a:ext cx="7647709" cy="1126462"/>
          </a:xfrm>
          <a:prstGeom prst="rect">
            <a:avLst/>
          </a:prstGeom>
          <a:solidFill>
            <a:srgbClr val="263C86"/>
          </a:solidFill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МОДУЛИ</a:t>
            </a:r>
            <a:endParaRPr kumimoji="0" lang="en-US" altLang="ru-RU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442035" y="1563542"/>
            <a:ext cx="2898250" cy="2897621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470345" y="2244635"/>
            <a:ext cx="3087302" cy="3120306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264225" y="1915330"/>
            <a:ext cx="2862388" cy="2962456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8858026" y="2964873"/>
            <a:ext cx="2969287" cy="2895600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305547" y="3376566"/>
            <a:ext cx="2067859" cy="2067859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687707" y="2302906"/>
            <a:ext cx="2067859" cy="2067859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926743" y="2809926"/>
            <a:ext cx="2067859" cy="2067859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857230" y="1985385"/>
            <a:ext cx="2067859" cy="2067859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197" y="2620426"/>
            <a:ext cx="1388586" cy="14328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930" y="3158836"/>
            <a:ext cx="1155602" cy="13023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2948" y="3833729"/>
            <a:ext cx="1233055" cy="11535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726" y="2541676"/>
            <a:ext cx="1446926" cy="12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Овал 71">
            <a:extLst>
              <a:ext uri="{FF2B5EF4-FFF2-40B4-BE49-F238E27FC236}">
                <a16:creationId xmlns:a16="http://schemas.microsoft.com/office/drawing/2014/main" id="{655092D5-DDAA-ED4A-915A-E4CC71089E59}"/>
              </a:ext>
            </a:extLst>
          </p:cNvPr>
          <p:cNvSpPr/>
          <p:nvPr/>
        </p:nvSpPr>
        <p:spPr>
          <a:xfrm>
            <a:off x="5599234" y="3945183"/>
            <a:ext cx="1097563" cy="1097563"/>
          </a:xfrm>
          <a:prstGeom prst="ellipse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2F3C0D37-D07B-D74B-A091-7D9803CC14FD}"/>
              </a:ext>
            </a:extLst>
          </p:cNvPr>
          <p:cNvSpPr/>
          <p:nvPr/>
        </p:nvSpPr>
        <p:spPr>
          <a:xfrm>
            <a:off x="5884681" y="3959875"/>
            <a:ext cx="1097563" cy="1097563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4AE762E7-9FCE-924C-9065-454320787B64}"/>
              </a:ext>
            </a:extLst>
          </p:cNvPr>
          <p:cNvSpPr/>
          <p:nvPr/>
        </p:nvSpPr>
        <p:spPr>
          <a:xfrm>
            <a:off x="2318315" y="4011718"/>
            <a:ext cx="1097563" cy="1097563"/>
          </a:xfrm>
          <a:prstGeom prst="ellipse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9C0632A-D6FC-9F43-B06E-013A3F036C08}"/>
              </a:ext>
            </a:extLst>
          </p:cNvPr>
          <p:cNvSpPr/>
          <p:nvPr/>
        </p:nvSpPr>
        <p:spPr>
          <a:xfrm>
            <a:off x="2533109" y="4018451"/>
            <a:ext cx="1097563" cy="1097563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8E09E241-2E57-224D-85B2-A16ACDBD97F4}"/>
              </a:ext>
            </a:extLst>
          </p:cNvPr>
          <p:cNvSpPr/>
          <p:nvPr/>
        </p:nvSpPr>
        <p:spPr>
          <a:xfrm>
            <a:off x="8095744" y="1497111"/>
            <a:ext cx="1097563" cy="1097563"/>
          </a:xfrm>
          <a:prstGeom prst="ellipse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0B0E595A-8BE1-C240-8B59-C4A01D5ED28D}"/>
              </a:ext>
            </a:extLst>
          </p:cNvPr>
          <p:cNvSpPr/>
          <p:nvPr/>
        </p:nvSpPr>
        <p:spPr>
          <a:xfrm>
            <a:off x="8353257" y="1493421"/>
            <a:ext cx="1097563" cy="1097563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0A2DD6B-E026-2B41-8EB8-9457C99055E4}"/>
              </a:ext>
            </a:extLst>
          </p:cNvPr>
          <p:cNvSpPr/>
          <p:nvPr/>
        </p:nvSpPr>
        <p:spPr>
          <a:xfrm>
            <a:off x="5546305" y="1525711"/>
            <a:ext cx="1097563" cy="1097563"/>
          </a:xfrm>
          <a:prstGeom prst="ellipse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6DCADE50-74C6-9C48-8400-09B37120BB85}"/>
              </a:ext>
            </a:extLst>
          </p:cNvPr>
          <p:cNvSpPr/>
          <p:nvPr/>
        </p:nvSpPr>
        <p:spPr>
          <a:xfrm>
            <a:off x="5407736" y="1475486"/>
            <a:ext cx="1097563" cy="1097563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0EA4A9-15C6-814E-93F6-81AA7C610D74}"/>
              </a:ext>
            </a:extLst>
          </p:cNvPr>
          <p:cNvSpPr txBox="1"/>
          <p:nvPr/>
        </p:nvSpPr>
        <p:spPr>
          <a:xfrm>
            <a:off x="8672662" y="1632983"/>
            <a:ext cx="45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8773A5-2824-C044-AC99-DFF9239AF881}"/>
              </a:ext>
            </a:extLst>
          </p:cNvPr>
          <p:cNvSpPr txBox="1"/>
          <p:nvPr/>
        </p:nvSpPr>
        <p:spPr>
          <a:xfrm>
            <a:off x="2833826" y="4184357"/>
            <a:ext cx="38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42CEEE-9273-4741-9BF5-85F4A7C87553}"/>
              </a:ext>
            </a:extLst>
          </p:cNvPr>
          <p:cNvSpPr txBox="1"/>
          <p:nvPr/>
        </p:nvSpPr>
        <p:spPr>
          <a:xfrm>
            <a:off x="5757423" y="1581368"/>
            <a:ext cx="47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C70AFA-71E8-C04A-9958-880C2427F685}"/>
              </a:ext>
            </a:extLst>
          </p:cNvPr>
          <p:cNvSpPr txBox="1"/>
          <p:nvPr/>
        </p:nvSpPr>
        <p:spPr>
          <a:xfrm>
            <a:off x="6096001" y="4111420"/>
            <a:ext cx="547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0" y="1331976"/>
            <a:ext cx="283382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Программа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родительског</a:t>
            </a: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 просвещения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A97DD2C-4973-4CEB-92B3-34E2E89E1334}"/>
              </a:ext>
            </a:extLst>
          </p:cNvPr>
          <p:cNvSpPr/>
          <p:nvPr/>
        </p:nvSpPr>
        <p:spPr>
          <a:xfrm>
            <a:off x="2418079" y="240426"/>
            <a:ext cx="8942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3C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263C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 родителями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263C8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4535984" y="2708920"/>
            <a:ext cx="302551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Открытые родительские собрания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9528796" y="1435896"/>
            <a:ext cx="21644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Методические рекомендации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277092" y="5258654"/>
            <a:ext cx="335358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Марафоны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5407736" y="5300279"/>
            <a:ext cx="26880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«Азбука счастливой семьи»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5CEC892-6653-974C-8693-70049B4A669A}"/>
              </a:ext>
            </a:extLst>
          </p:cNvPr>
          <p:cNvSpPr/>
          <p:nvPr/>
        </p:nvSpPr>
        <p:spPr>
          <a:xfrm>
            <a:off x="8825345" y="5258654"/>
            <a:ext cx="253538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Журнал «Семья и школа»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1057543" y="6046576"/>
            <a:ext cx="1643743" cy="0"/>
          </a:xfrm>
          <a:prstGeom prst="line">
            <a:avLst/>
          </a:prstGeom>
          <a:ln w="4445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169269" y="6299123"/>
            <a:ext cx="2532017" cy="0"/>
          </a:xfrm>
          <a:prstGeom prst="line">
            <a:avLst/>
          </a:prstGeom>
          <a:ln w="44450" cap="rnd">
            <a:solidFill>
              <a:srgbClr val="263C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112407" y="6533817"/>
            <a:ext cx="1588879" cy="0"/>
          </a:xfrm>
          <a:prstGeom prst="line">
            <a:avLst/>
          </a:prstGeom>
          <a:ln w="4445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-551543" y="398130"/>
            <a:ext cx="1643743" cy="0"/>
          </a:xfrm>
          <a:prstGeom prst="line">
            <a:avLst/>
          </a:prstGeom>
          <a:ln w="4445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-502268" y="650677"/>
            <a:ext cx="2532017" cy="0"/>
          </a:xfrm>
          <a:prstGeom prst="line">
            <a:avLst/>
          </a:prstGeom>
          <a:ln w="44450" cap="rnd">
            <a:solidFill>
              <a:srgbClr val="263C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-496679" y="885371"/>
            <a:ext cx="1588879" cy="0"/>
          </a:xfrm>
          <a:prstGeom prst="line">
            <a:avLst/>
          </a:prstGeom>
          <a:ln w="4445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6DCADE50-74C6-9C48-8400-09B37120BB85}"/>
              </a:ext>
            </a:extLst>
          </p:cNvPr>
          <p:cNvSpPr/>
          <p:nvPr/>
        </p:nvSpPr>
        <p:spPr>
          <a:xfrm>
            <a:off x="2652141" y="1515790"/>
            <a:ext cx="1097563" cy="1097563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D42CEEE-9273-4741-9BF5-85F4A7C87553}"/>
              </a:ext>
            </a:extLst>
          </p:cNvPr>
          <p:cNvSpPr txBox="1"/>
          <p:nvPr/>
        </p:nvSpPr>
        <p:spPr>
          <a:xfrm>
            <a:off x="2833826" y="1632983"/>
            <a:ext cx="858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2F3C0D37-D07B-D74B-A091-7D9803CC14FD}"/>
              </a:ext>
            </a:extLst>
          </p:cNvPr>
          <p:cNvSpPr/>
          <p:nvPr/>
        </p:nvSpPr>
        <p:spPr>
          <a:xfrm>
            <a:off x="9097849" y="3844854"/>
            <a:ext cx="1097563" cy="1097563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6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86690" y="5983543"/>
            <a:ext cx="9308721" cy="617574"/>
          </a:xfrm>
          <a:prstGeom prst="roundRect">
            <a:avLst/>
          </a:prstGeom>
          <a:solidFill>
            <a:srgbClr val="263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Рубрика «Задать вопрос эксперту»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210589-E38A-4A3F-A211-BCE3F76548F5}"/>
              </a:ext>
            </a:extLst>
          </p:cNvPr>
          <p:cNvSpPr txBox="1"/>
          <p:nvPr/>
        </p:nvSpPr>
        <p:spPr>
          <a:xfrm>
            <a:off x="292609" y="347958"/>
            <a:ext cx="11219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Приказ Федеральной службы по надзору в сфере образования и науки РФ от 14 августа 2020 г. N 831 "Об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информации" (с изменениями и дополнениями)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517890" y="2170583"/>
            <a:ext cx="11674111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416691" y="3679272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0945"/>
              </p:ext>
            </p:extLst>
          </p:nvPr>
        </p:nvGraphicFramePr>
        <p:xfrm>
          <a:off x="416691" y="3904488"/>
          <a:ext cx="11019405" cy="710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6271">
                  <a:extLst>
                    <a:ext uri="{9D8B030D-6E8A-4147-A177-3AD203B41FA5}">
                      <a16:colId xmlns:a16="http://schemas.microsoft.com/office/drawing/2014/main" val="1660192818"/>
                    </a:ext>
                  </a:extLst>
                </a:gridCol>
                <a:gridCol w="3673134">
                  <a:extLst>
                    <a:ext uri="{9D8B030D-6E8A-4147-A177-3AD203B41FA5}">
                      <a16:colId xmlns:a16="http://schemas.microsoft.com/office/drawing/2014/main" val="1589930967"/>
                    </a:ext>
                  </a:extLst>
                </a:gridCol>
              </a:tblGrid>
              <a:tr h="710453">
                <a:tc>
                  <a:txBody>
                    <a:bodyPr/>
                    <a:lstStyle/>
                    <a:p>
                      <a:pPr marL="47625" marR="476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И.о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 руководителя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С.М. Рукавишников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0742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2609" y="1673419"/>
            <a:ext cx="11219687" cy="2462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пунктом 8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организации, утвержденных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постановлением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Правительства Российской Федерации от 10 июля 2013 г. N 582 (Собрание законодательства Российской Федерации, 2013, N 29, ст. 3964), приказываю: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Утвердить прилагаемые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Требования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 структуре официального сайта образовательной организации в информационно-телекоммуникационной сети "Интернет" и формату представления информации.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Настоящий приказ вступает в силу с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января 2021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и действует по 31 декабря 2026 года.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Зарегистрировано Минюсте РФ 12 ноября 2020 г.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Регистрационный N 60867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A97DD2C-4973-4CEB-92B3-34E2E89E1334}"/>
              </a:ext>
            </a:extLst>
          </p:cNvPr>
          <p:cNvSpPr/>
          <p:nvPr/>
        </p:nvSpPr>
        <p:spPr>
          <a:xfrm>
            <a:off x="153307" y="240426"/>
            <a:ext cx="119001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3C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263C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 родителями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263C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(законными представителями)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263C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263C8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614995" y="2950344"/>
            <a:ext cx="10829963" cy="3096232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Стратегии взаимодействия между образовательной организацией и родителями </a:t>
            </a: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Подходы к выстраиванию конструктивных взаимоотношений между образовательной организацией и родителями</a:t>
            </a: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Эффективные практики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1057543" y="6046576"/>
            <a:ext cx="1643743" cy="0"/>
          </a:xfrm>
          <a:prstGeom prst="line">
            <a:avLst/>
          </a:prstGeom>
          <a:ln w="4445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169269" y="6299123"/>
            <a:ext cx="2532017" cy="0"/>
          </a:xfrm>
          <a:prstGeom prst="line">
            <a:avLst/>
          </a:prstGeom>
          <a:ln w="44450" cap="rnd">
            <a:solidFill>
              <a:srgbClr val="263C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112407" y="6533817"/>
            <a:ext cx="1588879" cy="0"/>
          </a:xfrm>
          <a:prstGeom prst="line">
            <a:avLst/>
          </a:prstGeom>
          <a:ln w="4445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-551543" y="398130"/>
            <a:ext cx="1643743" cy="0"/>
          </a:xfrm>
          <a:prstGeom prst="line">
            <a:avLst/>
          </a:prstGeom>
          <a:ln w="4445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-502268" y="650677"/>
            <a:ext cx="2532017" cy="0"/>
          </a:xfrm>
          <a:prstGeom prst="line">
            <a:avLst/>
          </a:prstGeom>
          <a:ln w="44450" cap="rnd">
            <a:solidFill>
              <a:srgbClr val="263C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-496679" y="885371"/>
            <a:ext cx="1588879" cy="0"/>
          </a:xfrm>
          <a:prstGeom prst="line">
            <a:avLst/>
          </a:prstGeom>
          <a:ln w="4445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88349" y="1927664"/>
            <a:ext cx="9308721" cy="617574"/>
          </a:xfrm>
          <a:prstGeom prst="roundRect">
            <a:avLst/>
          </a:prstGeom>
          <a:solidFill>
            <a:srgbClr val="263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Методические 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рекомендации </a:t>
            </a:r>
          </a:p>
        </p:txBody>
      </p:sp>
    </p:spTree>
    <p:extLst>
      <p:ext uri="{BB962C8B-B14F-4D97-AF65-F5344CB8AC3E}">
        <p14:creationId xmlns:p14="http://schemas.microsoft.com/office/powerpoint/2010/main" val="1149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 rot="5400000">
            <a:off x="5310217" y="1954951"/>
            <a:ext cx="1333303" cy="1149399"/>
          </a:xfrm>
          <a:prstGeom prst="hexagon">
            <a:avLst/>
          </a:prstGeom>
          <a:solidFill>
            <a:srgbClr val="008B5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Шестиугольник 4"/>
          <p:cNvSpPr/>
          <p:nvPr/>
        </p:nvSpPr>
        <p:spPr>
          <a:xfrm rot="5400000">
            <a:off x="9635248" y="1865364"/>
            <a:ext cx="1333303" cy="1149399"/>
          </a:xfrm>
          <a:prstGeom prst="hexagon">
            <a:avLst/>
          </a:prstGeom>
          <a:solidFill>
            <a:srgbClr val="263C86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Шестиугольник 5"/>
          <p:cNvSpPr/>
          <p:nvPr/>
        </p:nvSpPr>
        <p:spPr>
          <a:xfrm rot="5400000">
            <a:off x="2973259" y="4280503"/>
            <a:ext cx="1333303" cy="1149399"/>
          </a:xfrm>
          <a:prstGeom prst="hexagon">
            <a:avLst/>
          </a:prstGeom>
          <a:solidFill>
            <a:srgbClr val="263C86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Шестиугольник 6"/>
          <p:cNvSpPr/>
          <p:nvPr/>
        </p:nvSpPr>
        <p:spPr>
          <a:xfrm rot="5400000">
            <a:off x="7955474" y="4122433"/>
            <a:ext cx="1333303" cy="1149399"/>
          </a:xfrm>
          <a:prstGeom prst="hexagon">
            <a:avLst/>
          </a:prstGeom>
          <a:solidFill>
            <a:srgbClr val="008B5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Шестиугольник 7"/>
          <p:cNvSpPr/>
          <p:nvPr/>
        </p:nvSpPr>
        <p:spPr>
          <a:xfrm rot="5400000">
            <a:off x="943021" y="1902328"/>
            <a:ext cx="1333303" cy="1149399"/>
          </a:xfrm>
          <a:prstGeom prst="hexagon">
            <a:avLst/>
          </a:prstGeom>
          <a:solidFill>
            <a:srgbClr val="263C86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A97DD2C-4973-4CEB-92B3-34E2E89E1334}"/>
              </a:ext>
            </a:extLst>
          </p:cNvPr>
          <p:cNvSpPr/>
          <p:nvPr/>
        </p:nvSpPr>
        <p:spPr>
          <a:xfrm>
            <a:off x="272093" y="304800"/>
            <a:ext cx="11725943" cy="144655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Осознанное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родительство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«Азбука счастливой семьи»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892" y="2116018"/>
            <a:ext cx="648092" cy="648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534" y="4369235"/>
            <a:ext cx="633185" cy="633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320" y="4653492"/>
            <a:ext cx="671182" cy="6711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249" y="2201671"/>
            <a:ext cx="654418" cy="6544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09" y="2124525"/>
            <a:ext cx="689464" cy="653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097" y="3495440"/>
            <a:ext cx="917683" cy="9176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90188F-A813-413A-ACAE-8B5F7D937F23}"/>
              </a:ext>
            </a:extLst>
          </p:cNvPr>
          <p:cNvSpPr txBox="1"/>
          <p:nvPr/>
        </p:nvSpPr>
        <p:spPr>
          <a:xfrm>
            <a:off x="4613564" y="3307951"/>
            <a:ext cx="343386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30 чек-листов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90188F-A813-413A-ACAE-8B5F7D937F23}"/>
              </a:ext>
            </a:extLst>
          </p:cNvPr>
          <p:cNvSpPr txBox="1"/>
          <p:nvPr/>
        </p:nvSpPr>
        <p:spPr>
          <a:xfrm>
            <a:off x="9074726" y="3307952"/>
            <a:ext cx="235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30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видеолекций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90188F-A813-413A-ACAE-8B5F7D937F23}"/>
              </a:ext>
            </a:extLst>
          </p:cNvPr>
          <p:cNvSpPr txBox="1"/>
          <p:nvPr/>
        </p:nvSpPr>
        <p:spPr>
          <a:xfrm>
            <a:off x="1427018" y="5789615"/>
            <a:ext cx="358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30 презентаций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90188F-A813-413A-ACAE-8B5F7D937F23}"/>
              </a:ext>
            </a:extLst>
          </p:cNvPr>
          <p:cNvSpPr txBox="1"/>
          <p:nvPr/>
        </p:nvSpPr>
        <p:spPr>
          <a:xfrm>
            <a:off x="7350734" y="5451061"/>
            <a:ext cx="267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30 сценариев встреч (родительских собраний)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0548257" y="513878"/>
            <a:ext cx="1643743" cy="0"/>
          </a:xfrm>
          <a:prstGeom prst="line">
            <a:avLst/>
          </a:prstGeom>
          <a:ln w="3810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659983" y="743275"/>
            <a:ext cx="2532017" cy="0"/>
          </a:xfrm>
          <a:prstGeom prst="line">
            <a:avLst/>
          </a:prstGeom>
          <a:ln w="38100" cap="rnd">
            <a:solidFill>
              <a:srgbClr val="263C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603121" y="977969"/>
            <a:ext cx="1588879" cy="0"/>
          </a:xfrm>
          <a:prstGeom prst="line">
            <a:avLst/>
          </a:prstGeom>
          <a:ln w="38100" cap="rnd">
            <a:solidFill>
              <a:srgbClr val="008B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590188F-A813-413A-ACAE-8B5F7D937F23}"/>
              </a:ext>
            </a:extLst>
          </p:cNvPr>
          <p:cNvSpPr txBox="1"/>
          <p:nvPr/>
        </p:nvSpPr>
        <p:spPr>
          <a:xfrm>
            <a:off x="272093" y="3307952"/>
            <a:ext cx="316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Книга-тренажер «Азбука счастливой семьи»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002683" y="0"/>
            <a:ext cx="5189317" cy="6858000"/>
          </a:xfrm>
          <a:prstGeom prst="rect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 flipV="1">
            <a:off x="3215124" y="3343321"/>
            <a:ext cx="6966902" cy="585065"/>
          </a:xfrm>
          <a:prstGeom prst="triangle">
            <a:avLst>
              <a:gd name="adj" fmla="val 49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591445C-F26A-4926-823F-99224E4873EA}"/>
              </a:ext>
            </a:extLst>
          </p:cNvPr>
          <p:cNvSpPr/>
          <p:nvPr/>
        </p:nvSpPr>
        <p:spPr>
          <a:xfrm>
            <a:off x="527524" y="669535"/>
            <a:ext cx="4981287" cy="584775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модуль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300629" y="2636601"/>
            <a:ext cx="2009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499571" y="1149925"/>
            <a:ext cx="3408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Основы социального партнерства в ОО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454433" y="4395152"/>
            <a:ext cx="2876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Алгоритм выстраивания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социального партнерства в ОО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454433" y="2661317"/>
            <a:ext cx="3301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Описание социально-значимых проектов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714" y="797412"/>
            <a:ext cx="775975" cy="82421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852" y="2636601"/>
            <a:ext cx="791837" cy="872763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527525" y="1427729"/>
            <a:ext cx="5497635" cy="1077218"/>
          </a:xfrm>
          <a:prstGeom prst="rect">
            <a:avLst/>
          </a:prstGeom>
          <a:solidFill>
            <a:srgbClr val="263C8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«Социальное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партнерство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Шестиугольник 37"/>
          <p:cNvSpPr/>
          <p:nvPr/>
        </p:nvSpPr>
        <p:spPr>
          <a:xfrm rot="5400000">
            <a:off x="10238134" y="-1209413"/>
            <a:ext cx="2404604" cy="2522848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Шестиугольник 38"/>
          <p:cNvSpPr/>
          <p:nvPr/>
        </p:nvSpPr>
        <p:spPr>
          <a:xfrm rot="5400000">
            <a:off x="10242126" y="-719078"/>
            <a:ext cx="2396619" cy="2066051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Шестиугольник 39"/>
          <p:cNvSpPr/>
          <p:nvPr/>
        </p:nvSpPr>
        <p:spPr>
          <a:xfrm rot="5400000">
            <a:off x="10496222" y="5251109"/>
            <a:ext cx="1637108" cy="1411299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Шестиугольник 40"/>
          <p:cNvSpPr/>
          <p:nvPr/>
        </p:nvSpPr>
        <p:spPr>
          <a:xfrm rot="5400000">
            <a:off x="10333691" y="5660285"/>
            <a:ext cx="1238437" cy="1067618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Шестиугольник 41"/>
          <p:cNvSpPr/>
          <p:nvPr/>
        </p:nvSpPr>
        <p:spPr>
          <a:xfrm rot="5400000">
            <a:off x="1000853" y="5401223"/>
            <a:ext cx="1288839" cy="1111068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Шестиугольник 42"/>
          <p:cNvSpPr/>
          <p:nvPr/>
        </p:nvSpPr>
        <p:spPr>
          <a:xfrm rot="5400000">
            <a:off x="732261" y="5713559"/>
            <a:ext cx="968210" cy="834664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7524" y="2636601"/>
            <a:ext cx="6651962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3C86"/>
                </a:solidFill>
                <a:effectLst/>
                <a:uLnTx/>
                <a:uFillTx/>
                <a:latin typeface="Arial Narrow" panose="020B0606020202030204" pitchFamily="34" charset="0"/>
              </a:rPr>
              <a:t>Методические рекомендации направлены на поддержку и организацию социального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3C86"/>
                </a:solidFill>
                <a:effectLst/>
                <a:uLnTx/>
                <a:uFillTx/>
                <a:latin typeface="Arial Narrow" panose="020B0606020202030204" pitchFamily="34" charset="0"/>
              </a:rPr>
              <a:t>партнерства в ОО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63C8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110837" y="4239427"/>
            <a:ext cx="625274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Методические рекомендации включают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714" y="4250529"/>
            <a:ext cx="872833" cy="8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883" y="408606"/>
            <a:ext cx="10727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5500" hangingPunct="0"/>
            <a:r>
              <a:rPr lang="ru-RU" sz="4800" b="1" kern="0" dirty="0">
                <a:solidFill>
                  <a:srgbClr val="006600"/>
                </a:solidFill>
                <a:latin typeface="Arial Narrow" panose="020B0606020202030204" pitchFamily="34" charset="0"/>
                <a:ea typeface="Roboto Slab" pitchFamily="2" charset="0"/>
                <a:cs typeface="Arial" panose="020B0604020202020204" pitchFamily="34" charset="0"/>
                <a:sym typeface="Helvetica Light"/>
              </a:rPr>
              <a:t>м</a:t>
            </a:r>
            <a:r>
              <a:rPr lang="ru-RU" sz="4800" b="1" kern="0" dirty="0" smtClean="0">
                <a:solidFill>
                  <a:srgbClr val="006600"/>
                </a:solidFill>
                <a:latin typeface="Arial Narrow" panose="020B0606020202030204" pitchFamily="34" charset="0"/>
                <a:ea typeface="Roboto Slab" pitchFamily="2" charset="0"/>
                <a:cs typeface="Arial" panose="020B0604020202020204" pitchFamily="34" charset="0"/>
                <a:sym typeface="Helvetica Light"/>
              </a:rPr>
              <a:t>одуль </a:t>
            </a:r>
          </a:p>
          <a:p>
            <a:pPr defTabSz="825500" hangingPunct="0"/>
            <a:r>
              <a:rPr lang="ru-RU" sz="4800" b="1" kern="0" dirty="0" smtClean="0">
                <a:solidFill>
                  <a:srgbClr val="006600"/>
                </a:solidFill>
                <a:latin typeface="Arial Narrow" panose="020B0606020202030204" pitchFamily="34" charset="0"/>
                <a:ea typeface="Roboto Slab" pitchFamily="2" charset="0"/>
                <a:cs typeface="Arial" panose="020B0604020202020204" pitchFamily="34" charset="0"/>
                <a:sym typeface="Helvetica Light"/>
              </a:rPr>
              <a:t>«Урочная деятельность»</a:t>
            </a:r>
            <a:endParaRPr lang="ru-RU" sz="4800" b="1" kern="0" dirty="0">
              <a:solidFill>
                <a:srgbClr val="006600"/>
              </a:solidFill>
              <a:latin typeface="Arial Narrow" panose="020B0606020202030204" pitchFamily="34" charset="0"/>
              <a:ea typeface="Roboto Slab" pitchFamily="2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818" y="2314349"/>
            <a:ext cx="6289964" cy="2608750"/>
          </a:xfrm>
          <a:prstGeom prst="roundRect">
            <a:avLst/>
          </a:prstGeom>
          <a:solidFill>
            <a:srgbClr val="263C86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3268057" y="2640215"/>
            <a:ext cx="506481" cy="396240"/>
          </a:xfrm>
          <a:prstGeom prst="triangle">
            <a:avLst/>
          </a:prstGeom>
          <a:solidFill>
            <a:srgbClr val="263C86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7214" y="2604208"/>
            <a:ext cx="5826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</a:rPr>
              <a:t>Методические рекомендации содержат практические рекомендации для учителей различных предметов по проектированию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</a:rPr>
              <a:t>Уроков, имеющих значительный воспитательный потенциал 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ea typeface="Roboto Slab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32074" y="2314349"/>
            <a:ext cx="4781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lang="ru-RU" sz="2800" b="1" dirty="0">
                <a:solidFill>
                  <a:srgbClr val="263C86"/>
                </a:solidFill>
                <a:latin typeface="Arial Narrow" panose="020B0606020202030204" pitchFamily="34" charset="0"/>
                <a:ea typeface="Roboto Slab" pitchFamily="2" charset="0"/>
              </a:rPr>
              <a:t>Методические </a:t>
            </a:r>
            <a:r>
              <a:rPr lang="ru-RU" sz="2800" b="1" dirty="0" smtClean="0">
                <a:solidFill>
                  <a:srgbClr val="263C86"/>
                </a:solidFill>
                <a:latin typeface="Arial Narrow" panose="020B0606020202030204" pitchFamily="34" charset="0"/>
                <a:ea typeface="Roboto Slab" pitchFamily="2" charset="0"/>
              </a:rPr>
              <a:t>рекомендации включают </a:t>
            </a:r>
            <a:endParaRPr lang="ru-RU" sz="2800" kern="0" dirty="0">
              <a:solidFill>
                <a:srgbClr val="263C86"/>
              </a:solidFill>
              <a:latin typeface="Arial Narrow" panose="020B0606020202030204" pitchFamily="34" charset="0"/>
              <a:ea typeface="Roboto Slab" pitchFamily="2" charset="0"/>
              <a:sym typeface="Helvetica Ligh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97782" y="3330927"/>
            <a:ext cx="5694218" cy="3125291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825500" hangingPunct="0">
              <a:buFont typeface="Wingdings" panose="05000000000000000000" pitchFamily="2" charset="2"/>
              <a:buChar char="§"/>
            </a:pPr>
            <a:r>
              <a:rPr lang="ru-RU" sz="2000" b="1" kern="0" dirty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Фрагменты разных этапов уроков, позволяющих учителю понять, как реализовать воспитательный потенциал урока в рамках изучения конкретной темы конкретного предмета (предметной области)</a:t>
            </a:r>
          </a:p>
          <a:p>
            <a:pPr marL="342900" indent="-342900" defTabSz="825500" hangingPunct="0">
              <a:buFont typeface="Wingdings" panose="05000000000000000000" pitchFamily="2" charset="2"/>
              <a:buChar char="§"/>
            </a:pPr>
            <a:endParaRPr lang="ru-RU" sz="2000" b="1" kern="0" dirty="0">
              <a:solidFill>
                <a:schemeClr val="bg1"/>
              </a:solidFill>
              <a:latin typeface="Arial Narrow" panose="020B0606020202030204" pitchFamily="34" charset="0"/>
              <a:ea typeface="Roboto Slab" pitchFamily="2" charset="0"/>
              <a:sym typeface="Helvetica Light"/>
            </a:endParaRPr>
          </a:p>
          <a:p>
            <a:pPr marL="342900" indent="-342900" defTabSz="825500" hangingPunct="0">
              <a:buFont typeface="Wingdings" panose="05000000000000000000" pitchFamily="2" charset="2"/>
              <a:buChar char="§"/>
            </a:pPr>
            <a:r>
              <a:rPr lang="ru-RU" sz="2000" b="1" kern="0" dirty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Рекомендации по тематическому </a:t>
            </a:r>
            <a:r>
              <a:rPr lang="ru-RU" sz="2000" b="1" kern="0" dirty="0" smtClean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планированию</a:t>
            </a:r>
            <a:endParaRPr lang="ru-RU" sz="2000" b="1" kern="0" dirty="0">
              <a:solidFill>
                <a:schemeClr val="bg1"/>
              </a:solidFill>
              <a:latin typeface="Arial Narrow" panose="020B0606020202030204" pitchFamily="34" charset="0"/>
              <a:ea typeface="Roboto Slab" pitchFamily="2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34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883" y="408606"/>
            <a:ext cx="10727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5500" hangingPunct="0"/>
            <a:r>
              <a:rPr lang="ru-RU" sz="4800" b="1" kern="0" dirty="0">
                <a:solidFill>
                  <a:srgbClr val="006600"/>
                </a:solidFill>
                <a:latin typeface="Arial Narrow" panose="020B0606020202030204" pitchFamily="34" charset="0"/>
                <a:ea typeface="Roboto Slab" pitchFamily="2" charset="0"/>
                <a:cs typeface="Arial" panose="020B0604020202020204" pitchFamily="34" charset="0"/>
                <a:sym typeface="Helvetica Light"/>
              </a:rPr>
              <a:t>м</a:t>
            </a:r>
            <a:r>
              <a:rPr lang="ru-RU" sz="4800" b="1" kern="0" dirty="0" smtClean="0">
                <a:solidFill>
                  <a:srgbClr val="006600"/>
                </a:solidFill>
                <a:latin typeface="Arial Narrow" panose="020B0606020202030204" pitchFamily="34" charset="0"/>
                <a:ea typeface="Roboto Slab" pitchFamily="2" charset="0"/>
                <a:cs typeface="Arial" panose="020B0604020202020204" pitchFamily="34" charset="0"/>
                <a:sym typeface="Helvetica Light"/>
              </a:rPr>
              <a:t>одуль    «Внеурочная деятельность»</a:t>
            </a:r>
            <a:endParaRPr lang="ru-RU" sz="4800" b="1" kern="0" dirty="0">
              <a:solidFill>
                <a:srgbClr val="006600"/>
              </a:solidFill>
              <a:latin typeface="Arial Narrow" panose="020B0606020202030204" pitchFamily="34" charset="0"/>
              <a:ea typeface="Roboto Slab" pitchFamily="2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0631" y="1466919"/>
            <a:ext cx="6428509" cy="1285292"/>
          </a:xfrm>
          <a:prstGeom prst="roundRect">
            <a:avLst/>
          </a:prstGeom>
          <a:solidFill>
            <a:srgbClr val="263C86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2509" y="1999300"/>
            <a:ext cx="6331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</a:rPr>
              <a:t>«Я-ТЫ-ОН-ОНА-ВМСТЕ ДРУЖНАЯ СТРАНА»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ea typeface="Roboto Slab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65914" y="1466919"/>
            <a:ext cx="5147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lang="ru-RU" sz="2800" b="1" dirty="0" smtClean="0">
                <a:solidFill>
                  <a:srgbClr val="263C86"/>
                </a:solidFill>
                <a:latin typeface="Arial Narrow" panose="020B0606020202030204" pitchFamily="34" charset="0"/>
                <a:ea typeface="Roboto Slab" pitchFamily="2" charset="0"/>
              </a:rPr>
              <a:t>Учебно-методический комплекс</a:t>
            </a:r>
            <a:endParaRPr lang="ru-RU" sz="2800" kern="0" dirty="0">
              <a:solidFill>
                <a:srgbClr val="263C86"/>
              </a:solidFill>
              <a:latin typeface="Arial Narrow" panose="020B0606020202030204" pitchFamily="34" charset="0"/>
              <a:ea typeface="Roboto Slab" pitchFamily="2" charset="0"/>
              <a:sym typeface="Helvetica Ligh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52514" y="2054190"/>
            <a:ext cx="5632860" cy="1850673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825500" hangingPunct="0">
              <a:buFont typeface="Wingdings" panose="05000000000000000000" pitchFamily="2" charset="2"/>
              <a:buChar char="§"/>
            </a:pPr>
            <a:r>
              <a:rPr lang="ru-RU" sz="2000" b="1" kern="0" dirty="0" smtClean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К программе внеурочной деятельности по активной социализации обучающихся 5-х классов </a:t>
            </a:r>
            <a:endParaRPr lang="ru-RU" sz="2000" b="1" kern="0" dirty="0">
              <a:solidFill>
                <a:schemeClr val="bg1"/>
              </a:solidFill>
              <a:latin typeface="Arial Narrow" panose="020B0606020202030204" pitchFamily="34" charset="0"/>
              <a:ea typeface="Roboto Slab" pitchFamily="2" charset="0"/>
              <a:sym typeface="Helvetica Ligh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5526" y="4087091"/>
            <a:ext cx="11402291" cy="25492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263C86"/>
                </a:solidFill>
                <a:latin typeface="Arial Narrow" panose="020B0606020202030204" pitchFamily="34" charset="0"/>
              </a:rPr>
              <a:t>Методические материалы разработаны в рамках реализации </a:t>
            </a:r>
            <a:r>
              <a:rPr lang="ru-RU" sz="1600" b="1" dirty="0">
                <a:solidFill>
                  <a:srgbClr val="263C86"/>
                </a:solidFill>
                <a:latin typeface="Arial Narrow" panose="020B0606020202030204" pitchFamily="34" charset="0"/>
              </a:rPr>
              <a:t>П</a:t>
            </a:r>
            <a:r>
              <a:rPr lang="ru-RU" sz="1600" b="1" dirty="0" smtClean="0">
                <a:solidFill>
                  <a:srgbClr val="263C86"/>
                </a:solidFill>
                <a:latin typeface="Arial Narrow" panose="020B0606020202030204" pitchFamily="34" charset="0"/>
              </a:rPr>
              <a:t>рограммы активной социализации для обучающихся 5-хклассов </a:t>
            </a:r>
            <a:r>
              <a:rPr lang="ru-RU" sz="1600" b="1" dirty="0">
                <a:solidFill>
                  <a:srgbClr val="263C86"/>
                </a:solidFill>
                <a:latin typeface="Arial Narrow" panose="020B0606020202030204" pitchFamily="34" charset="0"/>
                <a:ea typeface="Roboto Slab" pitchFamily="2" charset="0"/>
              </a:rPr>
              <a:t>«Я-ТЫ-ОН-ОНА-ВМСТЕ ДРУЖНАЯ СТРАНА</a:t>
            </a:r>
            <a:r>
              <a:rPr lang="ru-RU" sz="1600" b="1" dirty="0" smtClean="0">
                <a:solidFill>
                  <a:srgbClr val="263C86"/>
                </a:solidFill>
                <a:latin typeface="Arial Narrow" panose="020B0606020202030204" pitchFamily="34" charset="0"/>
                <a:ea typeface="Roboto Slab" pitchFamily="2" charset="0"/>
              </a:rPr>
              <a:t>» и являются логическим продолжением Программы развития социальной активности учащихся начальных классов «Орлята России»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b="1" dirty="0">
              <a:solidFill>
                <a:srgbClr val="263C86"/>
              </a:solidFill>
              <a:latin typeface="Arial Narrow" panose="020B0606020202030204" pitchFamily="34" charset="0"/>
              <a:ea typeface="Roboto Slab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263C86"/>
                </a:solidFill>
                <a:latin typeface="Arial Narrow" panose="020B0606020202030204" pitchFamily="34" charset="0"/>
                <a:ea typeface="Roboto Slab" pitchFamily="2" charset="0"/>
              </a:rPr>
              <a:t>Методические рекомендации направлены на формирование  мировоззрения младших подростков и являются инструментом реализации рабочих программ воспитания образовательных организаций</a:t>
            </a:r>
            <a:endParaRPr lang="ru-RU" sz="1600" b="1" dirty="0">
              <a:solidFill>
                <a:srgbClr val="263C86"/>
              </a:solidFill>
              <a:latin typeface="Arial Narrow" panose="020B0606020202030204" pitchFamily="34" charset="0"/>
              <a:ea typeface="Roboto Slab" pitchFamily="2" charset="0"/>
            </a:endParaRPr>
          </a:p>
          <a:p>
            <a:pPr algn="ctr"/>
            <a:endParaRPr lang="ru-RU" sz="2000" b="1" dirty="0">
              <a:solidFill>
                <a:srgbClr val="263C8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002683" y="0"/>
            <a:ext cx="5189317" cy="6858000"/>
          </a:xfrm>
          <a:prstGeom prst="rect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 flipV="1">
            <a:off x="3215124" y="3343321"/>
            <a:ext cx="6966902" cy="585065"/>
          </a:xfrm>
          <a:prstGeom prst="triangle">
            <a:avLst>
              <a:gd name="adj" fmla="val 49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591445C-F26A-4926-823F-99224E4873EA}"/>
              </a:ext>
            </a:extLst>
          </p:cNvPr>
          <p:cNvSpPr/>
          <p:nvPr/>
        </p:nvSpPr>
        <p:spPr>
          <a:xfrm>
            <a:off x="387926" y="260351"/>
            <a:ext cx="6603181" cy="1361280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defTabSz="825500" hangingPunct="0"/>
            <a:r>
              <a:rPr lang="ru-RU" sz="4000" b="1" kern="0" dirty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  <a:cs typeface="Arial" panose="020B0604020202020204" pitchFamily="34" charset="0"/>
                <a:sym typeface="Helvetica Light"/>
              </a:rPr>
              <a:t>модуль    </a:t>
            </a:r>
            <a:endParaRPr lang="ru-RU" sz="4000" b="1" kern="0" dirty="0" smtClean="0">
              <a:solidFill>
                <a:schemeClr val="bg1"/>
              </a:solidFill>
              <a:latin typeface="Arial Narrow" panose="020B0606020202030204" pitchFamily="34" charset="0"/>
              <a:ea typeface="Roboto Slab" pitchFamily="2" charset="0"/>
              <a:cs typeface="Arial" panose="020B0604020202020204" pitchFamily="34" charset="0"/>
              <a:sym typeface="Helvetica Light"/>
            </a:endParaRPr>
          </a:p>
          <a:p>
            <a:pPr defTabSz="825500" hangingPunct="0"/>
            <a:r>
              <a:rPr lang="ru-RU" sz="4000" b="1" kern="0" dirty="0" smtClean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  <a:cs typeface="Arial" panose="020B0604020202020204" pitchFamily="34" charset="0"/>
                <a:sym typeface="Helvetica Light"/>
              </a:rPr>
              <a:t>«</a:t>
            </a:r>
            <a:r>
              <a:rPr lang="ru-RU" sz="4000" b="1" kern="0" dirty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  <a:cs typeface="Arial" panose="020B0604020202020204" pitchFamily="34" charset="0"/>
                <a:sym typeface="Helvetica Light"/>
              </a:rPr>
              <a:t>Внеурочная деятельность»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300629" y="2636601"/>
            <a:ext cx="2009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395515" y="1149925"/>
            <a:ext cx="35126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азвитие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ценностного отношения школьников к своей стране – России, населяющим ее людям, ее уникальной истории, богатой природе и великой культуры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405573" y="3684654"/>
            <a:ext cx="3416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Формирование внутренней позиции личности школьника, необходимой для конструктивного и ответственного поведения в обществе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Шестиугольник 37"/>
          <p:cNvSpPr/>
          <p:nvPr/>
        </p:nvSpPr>
        <p:spPr>
          <a:xfrm rot="5400000">
            <a:off x="10238134" y="-1209413"/>
            <a:ext cx="2404604" cy="2522848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Шестиугольник 38"/>
          <p:cNvSpPr/>
          <p:nvPr/>
        </p:nvSpPr>
        <p:spPr>
          <a:xfrm rot="5400000">
            <a:off x="10242126" y="-719078"/>
            <a:ext cx="2396619" cy="2066051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Шестиугольник 39"/>
          <p:cNvSpPr/>
          <p:nvPr/>
        </p:nvSpPr>
        <p:spPr>
          <a:xfrm rot="5400000">
            <a:off x="10496222" y="5251109"/>
            <a:ext cx="1637108" cy="1411299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Шестиугольник 40"/>
          <p:cNvSpPr/>
          <p:nvPr/>
        </p:nvSpPr>
        <p:spPr>
          <a:xfrm rot="5400000">
            <a:off x="10333691" y="5660285"/>
            <a:ext cx="1238437" cy="1067618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Шестиугольник 41"/>
          <p:cNvSpPr/>
          <p:nvPr/>
        </p:nvSpPr>
        <p:spPr>
          <a:xfrm rot="5400000">
            <a:off x="1000853" y="5401223"/>
            <a:ext cx="1288839" cy="1111068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Шестиугольник 42"/>
          <p:cNvSpPr/>
          <p:nvPr/>
        </p:nvSpPr>
        <p:spPr>
          <a:xfrm rot="5400000">
            <a:off x="732261" y="5713559"/>
            <a:ext cx="968210" cy="834664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7524" y="2636601"/>
            <a:ext cx="572087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3C86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Проект «Разговоры о важном»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63C8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7524" y="4239427"/>
            <a:ext cx="561438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Проект направлен на: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450" y="3817733"/>
            <a:ext cx="872833" cy="8433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714" y="1512257"/>
            <a:ext cx="888569" cy="8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-5079" y="-14081"/>
            <a:ext cx="12192000" cy="121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C736B-7B46-4D26-B262-E016CDF963E2}"/>
              </a:ext>
            </a:extLst>
          </p:cNvPr>
          <p:cNvSpPr txBox="1"/>
          <p:nvPr/>
        </p:nvSpPr>
        <p:spPr>
          <a:xfrm>
            <a:off x="221489" y="213205"/>
            <a:ext cx="975589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400" b="1" spc="140" dirty="0" smtClean="0">
                <a:solidFill>
                  <a:srgbClr val="0066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Muller Light"/>
              </a:rPr>
              <a:t>модуль «Основные школьные дела»</a:t>
            </a: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F9BD6878-D23E-47DA-8798-C1C785240050}"/>
              </a:ext>
            </a:extLst>
          </p:cNvPr>
          <p:cNvSpPr/>
          <p:nvPr/>
        </p:nvSpPr>
        <p:spPr>
          <a:xfrm>
            <a:off x="2656857" y="1428546"/>
            <a:ext cx="7320522" cy="5429454"/>
          </a:xfrm>
          <a:prstGeom prst="hexagon">
            <a:avLst/>
          </a:prstGeom>
          <a:noFill/>
          <a:ln w="38100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ea typeface="+mn-ea"/>
              <a:cs typeface="+mn-cs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4041C20-64AA-41FA-9536-F30B6A555D9D}"/>
              </a:ext>
            </a:extLst>
          </p:cNvPr>
          <p:cNvGrpSpPr/>
          <p:nvPr/>
        </p:nvGrpSpPr>
        <p:grpSpPr>
          <a:xfrm>
            <a:off x="9734221" y="1915238"/>
            <a:ext cx="720000" cy="360000"/>
            <a:chOff x="6899023" y="-89345"/>
            <a:chExt cx="5989293" cy="1858445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2B966512-681F-4190-BEE0-03C59951E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0A71E4-9495-463D-8EA6-F9F16ED369F1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1FD228-9714-4341-AF6C-0FB7A77CDD8F}"/>
              </a:ext>
            </a:extLst>
          </p:cNvPr>
          <p:cNvCxnSpPr>
            <a:cxnSpLocks/>
          </p:cNvCxnSpPr>
          <p:nvPr/>
        </p:nvCxnSpPr>
        <p:spPr>
          <a:xfrm>
            <a:off x="1987879" y="3838924"/>
            <a:ext cx="720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83DB74B-45D8-4E93-9BC3-25F71550EB33}"/>
              </a:ext>
            </a:extLst>
          </p:cNvPr>
          <p:cNvGrpSpPr/>
          <p:nvPr/>
        </p:nvGrpSpPr>
        <p:grpSpPr>
          <a:xfrm flipH="1">
            <a:off x="2594034" y="1837312"/>
            <a:ext cx="720000" cy="360000"/>
            <a:chOff x="6899023" y="-89345"/>
            <a:chExt cx="5989293" cy="1858445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8A83DDBF-6BFC-43DE-ABD7-885E986F9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B6B8BC6-A1D5-45AF-A300-587BB8939634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8168B13-D073-45B6-801F-B92BB2C2C6E0}"/>
              </a:ext>
            </a:extLst>
          </p:cNvPr>
          <p:cNvGrpSpPr/>
          <p:nvPr/>
        </p:nvGrpSpPr>
        <p:grpSpPr>
          <a:xfrm flipH="1" flipV="1">
            <a:off x="2656857" y="5876284"/>
            <a:ext cx="720000" cy="360000"/>
            <a:chOff x="6899023" y="-89345"/>
            <a:chExt cx="5989293" cy="1858445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E89C70C-3D86-4E73-834D-7446CE1A30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45570012-D55E-4A2A-82D2-515BC7AF1F80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07A6001-8A90-408D-B1B2-91240B8E857E}"/>
              </a:ext>
            </a:extLst>
          </p:cNvPr>
          <p:cNvGrpSpPr/>
          <p:nvPr/>
        </p:nvGrpSpPr>
        <p:grpSpPr>
          <a:xfrm flipV="1">
            <a:off x="9536667" y="5851520"/>
            <a:ext cx="720000" cy="360000"/>
            <a:chOff x="6899023" y="-89345"/>
            <a:chExt cx="5989293" cy="18584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A224D37E-F71A-4F37-9734-1889177DE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C1ECAA5A-F7FF-46BF-846F-47CF25C470E6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C6AAE-11D2-4E3B-BD8D-276E52F16FCD}"/>
              </a:ext>
            </a:extLst>
          </p:cNvPr>
          <p:cNvCxnSpPr>
            <a:cxnSpLocks/>
          </p:cNvCxnSpPr>
          <p:nvPr/>
        </p:nvCxnSpPr>
        <p:spPr>
          <a:xfrm>
            <a:off x="9896667" y="4003300"/>
            <a:ext cx="720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391CFCC-E80D-440A-AC05-BF275CBD2C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667" y="5562576"/>
            <a:ext cx="888569" cy="8885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E9173F5-5FD6-4E2D-A392-F1D663170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006" y="3578527"/>
            <a:ext cx="749441" cy="74944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22" y="1549330"/>
            <a:ext cx="803155" cy="80315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CE52E8D-AAEA-416D-9C65-D5B570E091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763" y="5622127"/>
            <a:ext cx="811186" cy="8111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5A39069-639A-478E-BF17-4155D922D2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1" y="3349217"/>
            <a:ext cx="979415" cy="97941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197" y="1549330"/>
            <a:ext cx="888569" cy="888569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2892927" y="1549330"/>
            <a:ext cx="6716401" cy="5211688"/>
          </a:xfrm>
          <a:prstGeom prst="hexagon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Это система общешкольных дел, способствующая формированию детско-взрослой событийной общности, построенная на основе значимых культурно-исторических событий в жизни нашей страны, социальных проектов региона, традиций административной территории и образовательной организации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2">
            <a:extLst>
              <a:ext uri="{FF2B5EF4-FFF2-40B4-BE49-F238E27FC236}">
                <a16:creationId xmlns:a16="http://schemas.microsoft.com/office/drawing/2014/main" id="{056B3070-E98F-4A51-8F7E-EBDEB6D738B5}"/>
              </a:ext>
            </a:extLst>
          </p:cNvPr>
          <p:cNvSpPr/>
          <p:nvPr/>
        </p:nvSpPr>
        <p:spPr>
          <a:xfrm>
            <a:off x="0" y="507"/>
            <a:ext cx="6770089" cy="6902246"/>
          </a:xfrm>
          <a:custGeom>
            <a:avLst/>
            <a:gdLst>
              <a:gd name="connsiteX0" fmla="*/ 0 w 7502013"/>
              <a:gd name="connsiteY0" fmla="*/ 0 h 6902246"/>
              <a:gd name="connsiteX1" fmla="*/ 6115665 w 7502013"/>
              <a:gd name="connsiteY1" fmla="*/ 19665 h 6902246"/>
              <a:gd name="connsiteX2" fmla="*/ 7502013 w 7502013"/>
              <a:gd name="connsiteY2" fmla="*/ 3480620 h 6902246"/>
              <a:gd name="connsiteX3" fmla="*/ 6115665 w 7502013"/>
              <a:gd name="connsiteY3" fmla="*/ 6892413 h 6902246"/>
              <a:gd name="connsiteX4" fmla="*/ 19665 w 7502013"/>
              <a:gd name="connsiteY4" fmla="*/ 6902246 h 6902246"/>
              <a:gd name="connsiteX5" fmla="*/ 0 w 7502013"/>
              <a:gd name="connsiteY5" fmla="*/ 0 h 690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2013" h="6902246">
                <a:moveTo>
                  <a:pt x="0" y="0"/>
                </a:moveTo>
                <a:lnTo>
                  <a:pt x="6115665" y="19665"/>
                </a:lnTo>
                <a:lnTo>
                  <a:pt x="7502013" y="3480620"/>
                </a:lnTo>
                <a:lnTo>
                  <a:pt x="6115665" y="6892413"/>
                </a:lnTo>
                <a:lnTo>
                  <a:pt x="19665" y="690224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A1E7939-390B-4329-B49E-8C36E2006F85}"/>
              </a:ext>
            </a:extLst>
          </p:cNvPr>
          <p:cNvSpPr txBox="1">
            <a:spLocks/>
          </p:cNvSpPr>
          <p:nvPr/>
        </p:nvSpPr>
        <p:spPr>
          <a:xfrm>
            <a:off x="402359" y="235743"/>
            <a:ext cx="10018037" cy="757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Phenomena Bold" panose="00000500000000000000" pitchFamily="50" charset="-52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модуль</a:t>
            </a:r>
            <a:endParaRPr lang="ru-RU" sz="4000" dirty="0">
              <a:solidFill>
                <a:srgbClr val="0066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7269A4-EE3D-4143-A927-11044D4F9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4" y="3004559"/>
            <a:ext cx="690075" cy="690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978C35-89C5-431D-87FD-EC1D17A736F3}"/>
              </a:ext>
            </a:extLst>
          </p:cNvPr>
          <p:cNvSpPr txBox="1"/>
          <p:nvPr/>
        </p:nvSpPr>
        <p:spPr>
          <a:xfrm>
            <a:off x="385452" y="1326052"/>
            <a:ext cx="6070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263C86"/>
                </a:solidFill>
                <a:latin typeface="Arial Narrow" panose="020B0606020202030204" pitchFamily="34" charset="0"/>
              </a:rPr>
              <a:t>«Классное руководство»</a:t>
            </a:r>
            <a:endParaRPr lang="ru-RU" sz="4000" b="1" dirty="0">
              <a:solidFill>
                <a:srgbClr val="263C86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F97D5-0D2F-49AD-BB4E-BE7EA1D8374E}"/>
              </a:ext>
            </a:extLst>
          </p:cNvPr>
          <p:cNvSpPr txBox="1"/>
          <p:nvPr/>
        </p:nvSpPr>
        <p:spPr>
          <a:xfrm>
            <a:off x="6456217" y="1282022"/>
            <a:ext cx="5195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Справочник 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Классного руководителя</a:t>
            </a:r>
            <a:endParaRPr lang="ru-RU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DC93B7-AF60-4F1A-BF50-5F9DA1D21EB1}"/>
              </a:ext>
            </a:extLst>
          </p:cNvPr>
          <p:cNvSpPr txBox="1"/>
          <p:nvPr/>
        </p:nvSpPr>
        <p:spPr>
          <a:xfrm>
            <a:off x="8104909" y="2525393"/>
            <a:ext cx="3740726" cy="1967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endParaRPr lang="ru-RU" sz="2400" dirty="0" smtClean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Методическое пособие, раскрывающее содержание воспитательной деятельности классного руководителя на современном этапе</a:t>
            </a:r>
            <a:endParaRPr lang="ru-RU" sz="24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2">
            <a:extLst>
              <a:ext uri="{FF2B5EF4-FFF2-40B4-BE49-F238E27FC236}">
                <a16:creationId xmlns:a16="http://schemas.microsoft.com/office/drawing/2014/main" id="{056B3070-E98F-4A51-8F7E-EBDEB6D738B5}"/>
              </a:ext>
            </a:extLst>
          </p:cNvPr>
          <p:cNvSpPr/>
          <p:nvPr/>
        </p:nvSpPr>
        <p:spPr>
          <a:xfrm>
            <a:off x="13276" y="0"/>
            <a:ext cx="6770089" cy="6902246"/>
          </a:xfrm>
          <a:custGeom>
            <a:avLst/>
            <a:gdLst>
              <a:gd name="connsiteX0" fmla="*/ 0 w 7502013"/>
              <a:gd name="connsiteY0" fmla="*/ 0 h 6902246"/>
              <a:gd name="connsiteX1" fmla="*/ 6115665 w 7502013"/>
              <a:gd name="connsiteY1" fmla="*/ 19665 h 6902246"/>
              <a:gd name="connsiteX2" fmla="*/ 7502013 w 7502013"/>
              <a:gd name="connsiteY2" fmla="*/ 3480620 h 6902246"/>
              <a:gd name="connsiteX3" fmla="*/ 6115665 w 7502013"/>
              <a:gd name="connsiteY3" fmla="*/ 6892413 h 6902246"/>
              <a:gd name="connsiteX4" fmla="*/ 19665 w 7502013"/>
              <a:gd name="connsiteY4" fmla="*/ 6902246 h 6902246"/>
              <a:gd name="connsiteX5" fmla="*/ 0 w 7502013"/>
              <a:gd name="connsiteY5" fmla="*/ 0 h 690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2013" h="6902246">
                <a:moveTo>
                  <a:pt x="0" y="0"/>
                </a:moveTo>
                <a:lnTo>
                  <a:pt x="6115665" y="19665"/>
                </a:lnTo>
                <a:lnTo>
                  <a:pt x="7502013" y="3480620"/>
                </a:lnTo>
                <a:lnTo>
                  <a:pt x="6115665" y="6892413"/>
                </a:lnTo>
                <a:lnTo>
                  <a:pt x="19665" y="690224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A1E7939-390B-4329-B49E-8C36E2006F85}"/>
              </a:ext>
            </a:extLst>
          </p:cNvPr>
          <p:cNvSpPr txBox="1">
            <a:spLocks/>
          </p:cNvSpPr>
          <p:nvPr/>
        </p:nvSpPr>
        <p:spPr>
          <a:xfrm>
            <a:off x="402359" y="235743"/>
            <a:ext cx="10018037" cy="757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Phenomena Bold" panose="00000500000000000000" pitchFamily="50" charset="-52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модуль</a:t>
            </a:r>
            <a:endParaRPr lang="ru-RU" sz="4000" dirty="0">
              <a:solidFill>
                <a:srgbClr val="0066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7269A4-EE3D-4143-A927-11044D4F9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4" y="3004559"/>
            <a:ext cx="690075" cy="690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978C35-89C5-431D-87FD-EC1D17A736F3}"/>
              </a:ext>
            </a:extLst>
          </p:cNvPr>
          <p:cNvSpPr txBox="1"/>
          <p:nvPr/>
        </p:nvSpPr>
        <p:spPr>
          <a:xfrm>
            <a:off x="385452" y="1326052"/>
            <a:ext cx="6070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263C86"/>
                </a:solidFill>
                <a:latin typeface="Arial Narrow" panose="020B0606020202030204" pitchFamily="34" charset="0"/>
              </a:rPr>
              <a:t>«Самоуправление»</a:t>
            </a:r>
            <a:endParaRPr lang="ru-RU" sz="4000" b="1" dirty="0">
              <a:solidFill>
                <a:srgbClr val="263C86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F97D5-0D2F-49AD-BB4E-BE7EA1D8374E}"/>
              </a:ext>
            </a:extLst>
          </p:cNvPr>
          <p:cNvSpPr txBox="1"/>
          <p:nvPr/>
        </p:nvSpPr>
        <p:spPr>
          <a:xfrm>
            <a:off x="6456217" y="1282022"/>
            <a:ext cx="5195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Справочник 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Классного руководителя</a:t>
            </a:r>
            <a:endParaRPr lang="ru-RU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DC93B7-AF60-4F1A-BF50-5F9DA1D21EB1}"/>
              </a:ext>
            </a:extLst>
          </p:cNvPr>
          <p:cNvSpPr txBox="1"/>
          <p:nvPr/>
        </p:nvSpPr>
        <p:spPr>
          <a:xfrm>
            <a:off x="8104909" y="2525393"/>
            <a:ext cx="3740726" cy="1967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endParaRPr lang="ru-RU" sz="2400" dirty="0" smtClean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Методическое пособие, раскрывающее содержание воспитательной деятельности классного руководителя на современном этапе</a:t>
            </a:r>
            <a:endParaRPr lang="ru-RU" sz="24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Шестиугольник 1"/>
          <p:cNvSpPr/>
          <p:nvPr/>
        </p:nvSpPr>
        <p:spPr>
          <a:xfrm>
            <a:off x="3657600" y="260350"/>
            <a:ext cx="8409709" cy="6597650"/>
          </a:xfrm>
          <a:prstGeom prst="hexagon">
            <a:avLst/>
          </a:prstGeom>
          <a:solidFill>
            <a:srgbClr val="008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Narrow" panose="020B0606020202030204" pitchFamily="34" charset="0"/>
              </a:rPr>
              <a:t>Организационно-методическое сопровождение деятельности ученического самоуправления в 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Narrow" panose="020B0606020202030204" pitchFamily="34" charset="0"/>
              </a:rPr>
              <a:t>Модели ученического самоуправления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Narrow" panose="020B0606020202030204" pitchFamily="34" charset="0"/>
              </a:rPr>
              <a:t>Особенности организации ученического самоуправления в младших, средних и старших классов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Narrow" panose="020B0606020202030204" pitchFamily="34" charset="0"/>
              </a:rPr>
              <a:t>Формы работы по подготовке актива ученического самоуправления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Narrow" panose="020B0606020202030204" pitchFamily="34" charset="0"/>
              </a:rPr>
              <a:t>Особенности организации выборов </a:t>
            </a:r>
            <a:r>
              <a:rPr lang="ru-RU" b="1" dirty="0">
                <a:latin typeface="Arial Narrow" panose="020B0606020202030204" pitchFamily="34" charset="0"/>
              </a:rPr>
              <a:t>ученического самоуправления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Narrow" panose="020B0606020202030204" pitchFamily="34" charset="0"/>
              </a:rPr>
              <a:t> </a:t>
            </a:r>
          </a:p>
          <a:p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-5079" y="-14081"/>
            <a:ext cx="12192000" cy="121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C736B-7B46-4D26-B262-E016CDF963E2}"/>
              </a:ext>
            </a:extLst>
          </p:cNvPr>
          <p:cNvSpPr txBox="1"/>
          <p:nvPr/>
        </p:nvSpPr>
        <p:spPr>
          <a:xfrm>
            <a:off x="221488" y="213205"/>
            <a:ext cx="11859675" cy="1175706"/>
          </a:xfrm>
          <a:prstGeom prst="rect">
            <a:avLst/>
          </a:prstGeom>
          <a:solidFill>
            <a:srgbClr val="008B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400" b="1" spc="14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Muller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400" b="1" spc="14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Muller Light"/>
              </a:rPr>
              <a:t>модуль «Профориентация»</a:t>
            </a: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F9BD6878-D23E-47DA-8798-C1C785240050}"/>
              </a:ext>
            </a:extLst>
          </p:cNvPr>
          <p:cNvSpPr/>
          <p:nvPr/>
        </p:nvSpPr>
        <p:spPr>
          <a:xfrm>
            <a:off x="2656857" y="1428546"/>
            <a:ext cx="7320522" cy="5429454"/>
          </a:xfrm>
          <a:prstGeom prst="hexagon">
            <a:avLst/>
          </a:prstGeom>
          <a:noFill/>
          <a:ln w="38100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ea typeface="+mn-ea"/>
              <a:cs typeface="+mn-cs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4041C20-64AA-41FA-9536-F30B6A555D9D}"/>
              </a:ext>
            </a:extLst>
          </p:cNvPr>
          <p:cNvGrpSpPr/>
          <p:nvPr/>
        </p:nvGrpSpPr>
        <p:grpSpPr>
          <a:xfrm>
            <a:off x="9734221" y="1915238"/>
            <a:ext cx="720000" cy="360000"/>
            <a:chOff x="6899023" y="-89345"/>
            <a:chExt cx="5989293" cy="1858445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2B966512-681F-4190-BEE0-03C59951E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0A71E4-9495-463D-8EA6-F9F16ED369F1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1FD228-9714-4341-AF6C-0FB7A77CDD8F}"/>
              </a:ext>
            </a:extLst>
          </p:cNvPr>
          <p:cNvCxnSpPr>
            <a:cxnSpLocks/>
          </p:cNvCxnSpPr>
          <p:nvPr/>
        </p:nvCxnSpPr>
        <p:spPr>
          <a:xfrm>
            <a:off x="1987879" y="3838924"/>
            <a:ext cx="720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83DB74B-45D8-4E93-9BC3-25F71550EB33}"/>
              </a:ext>
            </a:extLst>
          </p:cNvPr>
          <p:cNvGrpSpPr/>
          <p:nvPr/>
        </p:nvGrpSpPr>
        <p:grpSpPr>
          <a:xfrm flipH="1">
            <a:off x="2594034" y="1837312"/>
            <a:ext cx="720000" cy="360000"/>
            <a:chOff x="6899023" y="-89345"/>
            <a:chExt cx="5989293" cy="1858445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8A83DDBF-6BFC-43DE-ABD7-885E986F9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B6B8BC6-A1D5-45AF-A300-587BB8939634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8168B13-D073-45B6-801F-B92BB2C2C6E0}"/>
              </a:ext>
            </a:extLst>
          </p:cNvPr>
          <p:cNvGrpSpPr/>
          <p:nvPr/>
        </p:nvGrpSpPr>
        <p:grpSpPr>
          <a:xfrm flipH="1" flipV="1">
            <a:off x="2656857" y="5876284"/>
            <a:ext cx="720000" cy="360000"/>
            <a:chOff x="6899023" y="-89345"/>
            <a:chExt cx="5989293" cy="1858445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E89C70C-3D86-4E73-834D-7446CE1A30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45570012-D55E-4A2A-82D2-515BC7AF1F80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07A6001-8A90-408D-B1B2-91240B8E857E}"/>
              </a:ext>
            </a:extLst>
          </p:cNvPr>
          <p:cNvGrpSpPr/>
          <p:nvPr/>
        </p:nvGrpSpPr>
        <p:grpSpPr>
          <a:xfrm flipV="1">
            <a:off x="9536667" y="5851520"/>
            <a:ext cx="720000" cy="360000"/>
            <a:chOff x="6899023" y="-89345"/>
            <a:chExt cx="5989293" cy="18584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A224D37E-F71A-4F37-9734-1889177DE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C1ECAA5A-F7FF-46BF-846F-47CF25C470E6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C6AAE-11D2-4E3B-BD8D-276E52F16FCD}"/>
              </a:ext>
            </a:extLst>
          </p:cNvPr>
          <p:cNvCxnSpPr>
            <a:cxnSpLocks/>
          </p:cNvCxnSpPr>
          <p:nvPr/>
        </p:nvCxnSpPr>
        <p:spPr>
          <a:xfrm>
            <a:off x="9896667" y="4003300"/>
            <a:ext cx="720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391CFCC-E80D-440A-AC05-BF275CBD2C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667" y="5562576"/>
            <a:ext cx="888569" cy="8885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E9173F5-5FD6-4E2D-A392-F1D663170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006" y="3578527"/>
            <a:ext cx="749441" cy="74944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22" y="1549330"/>
            <a:ext cx="803155" cy="80315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CE52E8D-AAEA-416D-9C65-D5B570E091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763" y="5622127"/>
            <a:ext cx="811186" cy="8111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5A39069-639A-478E-BF17-4155D922D2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1" y="3349217"/>
            <a:ext cx="979415" cy="97941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197" y="1549330"/>
            <a:ext cx="888569" cy="888569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221489" y="1549330"/>
            <a:ext cx="11965432" cy="4883983"/>
          </a:xfrm>
          <a:prstGeom prst="hexagon">
            <a:avLst/>
          </a:prstGeom>
          <a:solidFill>
            <a:srgbClr val="233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</a:rPr>
              <a:t>Нормативно-правовое обеспечение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профориентационной</a:t>
            </a:r>
            <a:r>
              <a:rPr lang="ru-RU" sz="2000" b="1" dirty="0" smtClean="0">
                <a:latin typeface="Arial Narrow" panose="020B0606020202030204" pitchFamily="34" charset="0"/>
              </a:rPr>
              <a:t> деятельности в ОО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</a:rPr>
              <a:t>Модель профориентации и профессионального самоопределения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 Narrow" panose="020B0606020202030204" pitchFamily="34" charset="0"/>
              </a:rPr>
              <a:t>Особенности </a:t>
            </a:r>
            <a:r>
              <a:rPr lang="ru-RU" sz="2000" b="1" dirty="0" smtClean="0">
                <a:latin typeface="Arial Narrow" panose="020B0606020202030204" pitchFamily="34" charset="0"/>
              </a:rPr>
              <a:t>профориентации и самоопределения в 1-4 классах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</a:rPr>
              <a:t>Особенности </a:t>
            </a:r>
            <a:r>
              <a:rPr lang="ru-RU" sz="2000" b="1" dirty="0">
                <a:latin typeface="Arial Narrow" panose="020B0606020202030204" pitchFamily="34" charset="0"/>
              </a:rPr>
              <a:t>профориентации и самоопределения в </a:t>
            </a:r>
            <a:r>
              <a:rPr lang="ru-RU" sz="2000" b="1" dirty="0" smtClean="0">
                <a:latin typeface="Arial Narrow" panose="020B0606020202030204" pitchFamily="34" charset="0"/>
              </a:rPr>
              <a:t>средней и старшей школе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</a:rPr>
              <a:t>Обзор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профориентационных</a:t>
            </a:r>
            <a:r>
              <a:rPr lang="ru-RU" sz="2000" b="1" dirty="0" smtClean="0">
                <a:latin typeface="Arial Narrow" panose="020B0606020202030204" pitchFamily="34" charset="0"/>
              </a:rPr>
              <a:t> проектов и  ресурсов</a:t>
            </a:r>
            <a:endParaRPr lang="ru-RU" sz="2000" b="1" dirty="0">
              <a:latin typeface="Arial Narrow" panose="020B0606020202030204" pitchFamily="34" charset="0"/>
            </a:endParaRPr>
          </a:p>
          <a:p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210589-E38A-4A3F-A211-BCE3F76548F5}"/>
              </a:ext>
            </a:extLst>
          </p:cNvPr>
          <p:cNvSpPr txBox="1"/>
          <p:nvPr/>
        </p:nvSpPr>
        <p:spPr>
          <a:xfrm>
            <a:off x="292609" y="347958"/>
            <a:ext cx="1121968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Для размещения информации на Сайте образовательной организацией должен быть создан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</a:rPr>
              <a:t>специальный раздел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"Сведения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 образовательной организации"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517890" y="2170583"/>
            <a:ext cx="11674111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416691" y="3679272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292609" y="1027773"/>
            <a:ext cx="11329413" cy="57861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Специальный раздел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/>
              <a:t>должен содержать </a:t>
            </a:r>
            <a:r>
              <a:rPr lang="ru-RU" sz="1600" b="1" i="1" dirty="0">
                <a:solidFill>
                  <a:srgbClr val="263C86"/>
                </a:solidFill>
              </a:rPr>
              <a:t>подразделы:</a:t>
            </a:r>
            <a:endParaRPr lang="ru-RU" sz="1600" dirty="0">
              <a:solidFill>
                <a:srgbClr val="263C86"/>
              </a:solidFill>
            </a:endParaRPr>
          </a:p>
          <a:p>
            <a:r>
              <a:rPr lang="ru-RU" sz="1600" b="1" i="1" dirty="0">
                <a:solidFill>
                  <a:srgbClr val="263C86"/>
                </a:solidFill>
              </a:rPr>
              <a:t>"Основные сведения";</a:t>
            </a:r>
            <a:endParaRPr lang="ru-RU" sz="1600" dirty="0">
              <a:solidFill>
                <a:srgbClr val="263C86"/>
              </a:solidFill>
            </a:endParaRPr>
          </a:p>
          <a:p>
            <a:r>
              <a:rPr lang="ru-RU" sz="1600" b="1" i="1" dirty="0">
                <a:solidFill>
                  <a:srgbClr val="263C86"/>
                </a:solidFill>
              </a:rPr>
              <a:t>"Структура и органы управления образовательной организацией";</a:t>
            </a:r>
            <a:endParaRPr lang="ru-RU" sz="1600" dirty="0">
              <a:solidFill>
                <a:srgbClr val="263C86"/>
              </a:solidFill>
            </a:endParaRPr>
          </a:p>
          <a:p>
            <a:r>
              <a:rPr lang="ru-RU" sz="1600" b="1" i="1" dirty="0">
                <a:solidFill>
                  <a:srgbClr val="263C86"/>
                </a:solidFill>
              </a:rPr>
              <a:t>"Документы";</a:t>
            </a:r>
            <a:endParaRPr lang="ru-RU" sz="1600" dirty="0">
              <a:solidFill>
                <a:srgbClr val="263C86"/>
              </a:solidFill>
            </a:endParaRPr>
          </a:p>
          <a:p>
            <a:r>
              <a:rPr lang="ru-RU" sz="1600" b="1" i="1" dirty="0">
                <a:solidFill>
                  <a:srgbClr val="263C86"/>
                </a:solidFill>
              </a:rPr>
              <a:t>"</a:t>
            </a:r>
            <a:r>
              <a:rPr lang="ru-RU" sz="1600" b="1" i="1" u="sng" dirty="0">
                <a:solidFill>
                  <a:srgbClr val="263C86"/>
                </a:solidFill>
              </a:rPr>
              <a:t>Образование";</a:t>
            </a:r>
            <a:endParaRPr lang="ru-RU" sz="1600" u="sng" dirty="0">
              <a:solidFill>
                <a:srgbClr val="263C86"/>
              </a:solidFill>
            </a:endParaRPr>
          </a:p>
          <a:p>
            <a:r>
              <a:rPr lang="ru-RU" sz="1600" b="1" i="1" dirty="0">
                <a:solidFill>
                  <a:srgbClr val="263C86"/>
                </a:solidFill>
              </a:rPr>
              <a:t>"Руководство. Педагогический (научно-педагогический) состав";</a:t>
            </a:r>
            <a:endParaRPr lang="ru-RU" sz="1600" dirty="0">
              <a:solidFill>
                <a:srgbClr val="263C86"/>
              </a:solidFill>
            </a:endParaRPr>
          </a:p>
          <a:p>
            <a:r>
              <a:rPr lang="ru-RU" sz="1600" b="1" i="1" dirty="0">
                <a:solidFill>
                  <a:srgbClr val="263C86"/>
                </a:solidFill>
              </a:rPr>
              <a:t>"Материально-техническое обеспечение и оснащенность образовательного процесса";</a:t>
            </a:r>
            <a:endParaRPr lang="ru-RU" sz="1600" dirty="0">
              <a:solidFill>
                <a:srgbClr val="263C86"/>
              </a:solidFill>
            </a:endParaRPr>
          </a:p>
          <a:p>
            <a:r>
              <a:rPr lang="ru-RU" sz="1600" b="1" i="1" dirty="0">
                <a:solidFill>
                  <a:srgbClr val="263C86"/>
                </a:solidFill>
              </a:rPr>
              <a:t>"Платные образовательные услуги";</a:t>
            </a:r>
            <a:endParaRPr lang="ru-RU" sz="1600" dirty="0">
              <a:solidFill>
                <a:srgbClr val="263C86"/>
              </a:solidFill>
            </a:endParaRPr>
          </a:p>
          <a:p>
            <a:r>
              <a:rPr lang="ru-RU" sz="1600" b="1" i="1" dirty="0">
                <a:solidFill>
                  <a:srgbClr val="263C86"/>
                </a:solidFill>
              </a:rPr>
              <a:t>"Финансово-хозяйственная деятельность";</a:t>
            </a:r>
            <a:endParaRPr lang="ru-RU" sz="1600" dirty="0">
              <a:solidFill>
                <a:srgbClr val="263C86"/>
              </a:solidFill>
            </a:endParaRPr>
          </a:p>
          <a:p>
            <a:r>
              <a:rPr lang="ru-RU" sz="1600" b="1" i="1" dirty="0">
                <a:solidFill>
                  <a:srgbClr val="263C86"/>
                </a:solidFill>
              </a:rPr>
              <a:t>"Вакантные места для приема (перевода) обучающихся";</a:t>
            </a:r>
            <a:endParaRPr lang="ru-RU" sz="1600" dirty="0">
              <a:solidFill>
                <a:srgbClr val="263C86"/>
              </a:solidFill>
            </a:endParaRPr>
          </a:p>
          <a:p>
            <a:r>
              <a:rPr lang="ru-RU" sz="1600" b="1" i="1" dirty="0">
                <a:solidFill>
                  <a:srgbClr val="263C86"/>
                </a:solidFill>
              </a:rPr>
              <a:t>"Доступная среда";</a:t>
            </a:r>
            <a:endParaRPr lang="ru-RU" sz="1600" dirty="0">
              <a:solidFill>
                <a:srgbClr val="263C86"/>
              </a:solidFill>
            </a:endParaRPr>
          </a:p>
          <a:p>
            <a:r>
              <a:rPr lang="ru-RU" sz="1600" b="1" i="1" dirty="0">
                <a:solidFill>
                  <a:srgbClr val="263C86"/>
                </a:solidFill>
              </a:rPr>
              <a:t>"Международное сотрудничество</a:t>
            </a:r>
            <a:r>
              <a:rPr lang="ru-RU" sz="1600" b="1" i="1" dirty="0" smtClean="0">
                <a:solidFill>
                  <a:srgbClr val="263C86"/>
                </a:solidFill>
              </a:rPr>
              <a:t>".</a:t>
            </a:r>
          </a:p>
          <a:p>
            <a:endParaRPr lang="ru-RU" sz="1600" b="1" i="1" dirty="0"/>
          </a:p>
          <a:p>
            <a:r>
              <a:rPr lang="ru-RU" sz="1600" b="1" u="sng" dirty="0">
                <a:solidFill>
                  <a:srgbClr val="C00000"/>
                </a:solidFill>
              </a:rPr>
              <a:t>Подраздел "Образование"</a:t>
            </a:r>
            <a:r>
              <a:rPr lang="ru-RU" sz="1600" u="sng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должен содержать информацию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…</a:t>
            </a:r>
          </a:p>
          <a:p>
            <a:r>
              <a:rPr lang="ru-RU" sz="1600" dirty="0"/>
              <a:t>б) об описании </a:t>
            </a:r>
            <a:r>
              <a:rPr lang="ru-RU" sz="1600" dirty="0" smtClean="0"/>
              <a:t>….</a:t>
            </a:r>
          </a:p>
          <a:p>
            <a:r>
              <a:rPr lang="ru-RU" sz="1600" dirty="0"/>
              <a:t>о методических и иных документах, разработанных образовательной организацией для обеспечения образовательного процесса, </a:t>
            </a:r>
            <a:r>
              <a:rPr lang="ru-RU" sz="1600" b="1" dirty="0">
                <a:solidFill>
                  <a:srgbClr val="C00000"/>
                </a:solidFill>
              </a:rPr>
              <a:t>а также рабочей программы воспитания и календарного плана воспитательной работы</a:t>
            </a:r>
            <a:r>
              <a:rPr lang="ru-RU" sz="1600" dirty="0">
                <a:solidFill>
                  <a:srgbClr val="C00000"/>
                </a:solidFill>
              </a:rPr>
              <a:t>, включаемых в основные образовательные программы в соответствии с </a:t>
            </a:r>
            <a:r>
              <a:rPr lang="ru-RU" sz="1600" u="sng" dirty="0">
                <a:solidFill>
                  <a:srgbClr val="C00000"/>
                </a:solidFill>
                <a:hlinkClick r:id="rId3"/>
              </a:rPr>
              <a:t>частью 1 статьи 12.1</a:t>
            </a:r>
            <a:r>
              <a:rPr lang="ru-RU" sz="1600" dirty="0">
                <a:solidFill>
                  <a:srgbClr val="C00000"/>
                </a:solidFill>
              </a:rPr>
              <a:t> Федерального закона от 29 декабря 2012 г. N 273-ФЗ "Об образовании в Российской Федерации", в виде электронного документа;</a:t>
            </a:r>
          </a:p>
          <a:p>
            <a:r>
              <a:rPr lang="ru-RU" sz="1600" dirty="0"/>
              <a:t>Подпункт "в" изменен с 1 марта 2022 г. - </a:t>
            </a:r>
            <a:r>
              <a:rPr lang="ru-RU" sz="1600" u="sng" dirty="0">
                <a:hlinkClick r:id="rId4"/>
              </a:rPr>
              <a:t>Приказ</a:t>
            </a:r>
            <a:r>
              <a:rPr lang="ru-RU" sz="1600" dirty="0"/>
              <a:t> </a:t>
            </a:r>
            <a:r>
              <a:rPr lang="ru-RU" sz="1600" dirty="0" err="1"/>
              <a:t>Рособрнадзора</a:t>
            </a:r>
            <a:r>
              <a:rPr lang="ru-RU" sz="1600" dirty="0"/>
              <a:t> от 9 августа 2021 г. N 1114</a:t>
            </a:r>
          </a:p>
          <a:p>
            <a:r>
              <a:rPr lang="ru-RU" sz="1600" u="sng" dirty="0">
                <a:hlinkClick r:id="rId5"/>
              </a:rPr>
              <a:t>См. предыдущую редакцию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5314" y="177917"/>
            <a:ext cx="6208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b="1" dirty="0">
                <a:solidFill>
                  <a:srgbClr val="006600"/>
                </a:solidFill>
                <a:latin typeface="Arial Narrow" panose="020B0606020202030204" pitchFamily="34" charset="0"/>
              </a:rPr>
              <a:t>Рекомендуем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5314" y="994753"/>
            <a:ext cx="10346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33FA5"/>
                </a:solidFill>
                <a:latin typeface="Arial Narrow" panose="020B0606020202030204" pitchFamily="34" charset="0"/>
              </a:rPr>
              <a:t>воспользоваться диагностическими ресурсами по профориентации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90213" y="2026770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6600"/>
                </a:solidFill>
                <a:latin typeface="Arial Narrow" panose="020B0606020202030204" pitchFamily="34" charset="0"/>
                <a:hlinkClick r:id="rId2"/>
              </a:rPr>
              <a:t>Труд всем</a:t>
            </a:r>
            <a:endParaRPr lang="ru-RU" sz="28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 rot="16200000">
            <a:off x="-131798" y="6119920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8B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Шестиугольник 20"/>
          <p:cNvSpPr/>
          <p:nvPr/>
        </p:nvSpPr>
        <p:spPr>
          <a:xfrm rot="16200000">
            <a:off x="9866670" y="5781457"/>
            <a:ext cx="2497577" cy="2153084"/>
          </a:xfrm>
          <a:prstGeom prst="hexagon">
            <a:avLst>
              <a:gd name="adj" fmla="val 35345"/>
              <a:gd name="vf" fmla="val 115470"/>
            </a:avLst>
          </a:prstGeom>
          <a:noFill/>
          <a:ln w="50800">
            <a:solidFill>
              <a:srgbClr val="263C8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555" y="2087549"/>
            <a:ext cx="568962" cy="5689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82" y="4870773"/>
            <a:ext cx="525101" cy="5251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55" y="3458530"/>
            <a:ext cx="659797" cy="6597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83" y="2169014"/>
            <a:ext cx="569900" cy="569900"/>
          </a:xfrm>
          <a:prstGeom prst="rect">
            <a:avLst/>
          </a:prstGeom>
        </p:spPr>
      </p:pic>
      <p:sp>
        <p:nvSpPr>
          <p:cNvPr id="30" name="Шестиугольник 29"/>
          <p:cNvSpPr/>
          <p:nvPr/>
        </p:nvSpPr>
        <p:spPr>
          <a:xfrm rot="16200000">
            <a:off x="6072203" y="2281685"/>
            <a:ext cx="3332421" cy="4601008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263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Шестиугольник 30"/>
          <p:cNvSpPr/>
          <p:nvPr/>
        </p:nvSpPr>
        <p:spPr>
          <a:xfrm rot="16200000">
            <a:off x="6133145" y="1952421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263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Шестиугольник 32"/>
          <p:cNvSpPr/>
          <p:nvPr/>
        </p:nvSpPr>
        <p:spPr>
          <a:xfrm rot="16200000">
            <a:off x="408436" y="4697836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263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Шестиугольник 33"/>
          <p:cNvSpPr/>
          <p:nvPr/>
        </p:nvSpPr>
        <p:spPr>
          <a:xfrm rot="16200000">
            <a:off x="408436" y="3342271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263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Шестиугольник 34"/>
          <p:cNvSpPr/>
          <p:nvPr/>
        </p:nvSpPr>
        <p:spPr>
          <a:xfrm rot="16200000">
            <a:off x="408436" y="2013721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263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Шестиугольник 35"/>
          <p:cNvSpPr/>
          <p:nvPr/>
        </p:nvSpPr>
        <p:spPr>
          <a:xfrm rot="16200000">
            <a:off x="9719663" y="1734022"/>
            <a:ext cx="3132714" cy="270061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8B5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90213" y="3364764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atin typeface="Arial Narrow" panose="020B0606020202030204" pitchFamily="34" charset="0"/>
                <a:hlinkClick r:id="rId7"/>
              </a:rPr>
              <a:t>Поступи онлайн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90213" y="4724737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atin typeface="Arial Narrow" panose="020B0606020202030204" pitchFamily="34" charset="0"/>
                <a:hlinkClick r:id="rId8"/>
              </a:rPr>
              <a:t>Сборник методик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66917" y="1881431"/>
            <a:ext cx="2493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Arial Narrow" panose="020B0606020202030204" pitchFamily="34" charset="0"/>
                <a:hlinkClick r:id="rId9"/>
              </a:rPr>
              <a:t>Атлас новых профессий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4591" y="3648768"/>
            <a:ext cx="3895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Познакомиться </a:t>
            </a:r>
            <a:r>
              <a:rPr lang="ru-RU" sz="2400" b="1" dirty="0">
                <a:solidFill>
                  <a:srgbClr val="006600"/>
                </a:solidFill>
                <a:latin typeface="Arial Narrow" panose="020B0606020202030204" pitchFamily="34" charset="0"/>
              </a:rPr>
              <a:t>с перечнем колледжей и вузов по интересующему </a:t>
            </a:r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направлению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02B0A80E-6815-46E8-96FC-09C893590B38}"/>
              </a:ext>
            </a:extLst>
          </p:cNvPr>
          <p:cNvSpPr txBox="1"/>
          <p:nvPr/>
        </p:nvSpPr>
        <p:spPr>
          <a:xfrm>
            <a:off x="26295" y="741756"/>
            <a:ext cx="831414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Вариативные модули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F07F0CAA-D5AE-41AF-997B-85F337CE53E4}"/>
              </a:ext>
            </a:extLst>
          </p:cNvPr>
          <p:cNvSpPr/>
          <p:nvPr/>
        </p:nvSpPr>
        <p:spPr>
          <a:xfrm rot="10800000">
            <a:off x="1165399" y="3421051"/>
            <a:ext cx="703221" cy="2920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62288" y="1759"/>
            <a:ext cx="3033608" cy="3421051"/>
          </a:xfrm>
          <a:prstGeom prst="rect">
            <a:avLst/>
          </a:prstGeom>
          <a:solidFill>
            <a:srgbClr val="008B5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FD24ED96-D53C-45FD-AEE5-749290FBEF69}"/>
              </a:ext>
            </a:extLst>
          </p:cNvPr>
          <p:cNvSpPr/>
          <p:nvPr/>
        </p:nvSpPr>
        <p:spPr>
          <a:xfrm rot="10800000" flipV="1">
            <a:off x="4227854" y="3164883"/>
            <a:ext cx="703221" cy="2920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2E7BB0B1-47F0-41A2-B43E-FD555B6F3EB5}"/>
              </a:ext>
            </a:extLst>
          </p:cNvPr>
          <p:cNvSpPr/>
          <p:nvPr/>
        </p:nvSpPr>
        <p:spPr>
          <a:xfrm rot="10800000" flipV="1">
            <a:off x="10316390" y="3164883"/>
            <a:ext cx="703221" cy="2920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66727" y="3430549"/>
            <a:ext cx="1167086" cy="3421051"/>
          </a:xfrm>
          <a:prstGeom prst="rect">
            <a:avLst/>
          </a:prstGeom>
          <a:solidFill>
            <a:srgbClr val="008B5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64327" y="3430549"/>
            <a:ext cx="8506691" cy="3421051"/>
          </a:xfrm>
          <a:prstGeom prst="rect">
            <a:avLst/>
          </a:prstGeom>
          <a:solidFill>
            <a:srgbClr val="008B5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Narrow" panose="020B0606020202030204" pitchFamily="34" charset="0"/>
              </a:rPr>
              <a:t>Определяются и разрабатываются </a:t>
            </a:r>
          </a:p>
          <a:p>
            <a:pPr algn="ctr"/>
            <a:endParaRPr lang="ru-RU" sz="3600" b="1" dirty="0">
              <a:latin typeface="Arial Narrow" panose="020B0606020202030204" pitchFamily="34" charset="0"/>
            </a:endParaRPr>
          </a:p>
          <a:p>
            <a:pPr algn="ctr"/>
            <a:r>
              <a:rPr lang="ru-RU" sz="3600" b="1" dirty="0" smtClean="0">
                <a:latin typeface="Arial Narrow" panose="020B0606020202030204" pitchFamily="34" charset="0"/>
              </a:rPr>
              <a:t>САМОСТОЯТЕЛЬНО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3EDC38D9-8224-458F-82FE-D2473FD4CB6E}"/>
              </a:ext>
            </a:extLst>
          </p:cNvPr>
          <p:cNvSpPr/>
          <p:nvPr/>
        </p:nvSpPr>
        <p:spPr>
          <a:xfrm rot="10800000">
            <a:off x="1172389" y="3429001"/>
            <a:ext cx="703221" cy="2920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F07F0CAA-D5AE-41AF-997B-85F337CE53E4}"/>
              </a:ext>
            </a:extLst>
          </p:cNvPr>
          <p:cNvSpPr/>
          <p:nvPr/>
        </p:nvSpPr>
        <p:spPr>
          <a:xfrm rot="10800000">
            <a:off x="7292202" y="3429001"/>
            <a:ext cx="703221" cy="2920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1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solidFill>
            <a:srgbClr val="008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631118" y="4059889"/>
            <a:ext cx="1393078" cy="1393078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7" name="Выбирайте аудиторию…"/>
          <p:cNvSpPr txBox="1"/>
          <p:nvPr/>
        </p:nvSpPr>
        <p:spPr>
          <a:xfrm>
            <a:off x="8300970" y="1449693"/>
            <a:ext cx="359893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b="1" cap="all" dirty="0">
                <a:solidFill>
                  <a:srgbClr val="006600"/>
                </a:solidFill>
              </a:rPr>
              <a:t>МОДУЛЬ «ГОСУДАРСТВЕННАЯ ПОЛИТИКА В СФЕРЕ ВОСПИТАНИЯ»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33323" y="1612158"/>
            <a:ext cx="1393078" cy="1393078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792" y="1737991"/>
            <a:ext cx="1147804" cy="1147804"/>
          </a:xfrm>
          <a:prstGeom prst="rect">
            <a:avLst/>
          </a:prstGeom>
        </p:spPr>
      </p:pic>
      <p:sp>
        <p:nvSpPr>
          <p:cNvPr id="15" name="Выбирайте аудиторию…"/>
          <p:cNvSpPr txBox="1"/>
          <p:nvPr/>
        </p:nvSpPr>
        <p:spPr>
          <a:xfrm>
            <a:off x="8300970" y="4296086"/>
            <a:ext cx="359893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  <a:latin typeface="Arial Narrow" panose="020B0606020202030204" pitchFamily="34" charset="0"/>
              </a:rPr>
              <a:t>Методическое сопровождение</a:t>
            </a:r>
            <a:endParaRPr lang="ru-RU" sz="2000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497037" y="1008546"/>
            <a:ext cx="430466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3600" i="0" u="none" strike="noStrike" kern="0" cap="none" spc="3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Полезные ресурсы</a:t>
            </a:r>
            <a:endParaRPr kumimoji="0" sz="3600" i="0" u="none" strike="noStrike" kern="0" cap="none" spc="3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16999" r="32876" b="6392"/>
          <a:stretch/>
        </p:blipFill>
        <p:spPr>
          <a:xfrm flipH="1">
            <a:off x="6722470" y="4154218"/>
            <a:ext cx="1208447" cy="1204419"/>
          </a:xfrm>
          <a:prstGeom prst="ellipse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271175" y="4957763"/>
            <a:ext cx="362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4"/>
              </a:rPr>
              <a:t>Школы (</a:t>
            </a:r>
            <a:r>
              <a:rPr lang="ru-RU" u="sng" dirty="0" err="1">
                <a:hlinkClick r:id="rId4"/>
              </a:rPr>
              <a:t>xn</a:t>
            </a:r>
            <a:r>
              <a:rPr lang="ru-RU" u="sng" dirty="0">
                <a:hlinkClick r:id="rId4"/>
              </a:rPr>
              <a:t>--80adrabb4aegksdjbafk0u.xn--p1ai)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248025" y="2446056"/>
            <a:ext cx="362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5"/>
              </a:rPr>
              <a:t>модуль «Государственная политика в сфере воспитания» (</a:t>
            </a:r>
            <a:r>
              <a:rPr lang="ru-RU" u="sng" dirty="0" err="1">
                <a:hlinkClick r:id="rId5"/>
              </a:rPr>
              <a:t>xn</a:t>
            </a:r>
            <a:r>
              <a:rPr lang="ru-RU" u="sng" dirty="0">
                <a:hlinkClick r:id="rId5"/>
              </a:rPr>
              <a:t>--80adrabb4aegksdjbafk0u.xn--p1ai)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7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10981;p73"/>
          <p:cNvSpPr txBox="1">
            <a:spLocks/>
          </p:cNvSpPr>
          <p:nvPr/>
        </p:nvSpPr>
        <p:spPr>
          <a:xfrm>
            <a:off x="580910" y="-20320"/>
            <a:ext cx="10712373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Люди, наука,  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технологии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FE5371-E808-4F37-9CB9-9E3ED226F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9" y="2336065"/>
            <a:ext cx="440393" cy="4403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DDA724-5A1D-467A-8F43-6144CB35C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5464" y="4006352"/>
            <a:ext cx="437950" cy="4379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9B56D2-8C4A-4594-ABE4-F01A35061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4" y="2297360"/>
            <a:ext cx="440393" cy="4403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32CB74-D475-48A2-9525-07A8C714F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013" y="5024990"/>
            <a:ext cx="574787" cy="5747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5A39069-639A-478E-BF17-4155D922D2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23" y="2929598"/>
            <a:ext cx="426385" cy="4263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705C6AC-F54C-4475-8364-EAB1CA8867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76" y="3524567"/>
            <a:ext cx="440393" cy="44039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A5767BD-FF35-4981-AFEC-32888D0A5F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97" y="3511504"/>
            <a:ext cx="441606" cy="4416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5" y="2961840"/>
            <a:ext cx="440393" cy="4403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25" y="2917078"/>
            <a:ext cx="440394" cy="4403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4A06E5-A2A4-474A-870F-AA4EBFA1A1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9" y="5067999"/>
            <a:ext cx="435897" cy="4358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16" y="1067607"/>
            <a:ext cx="440393" cy="44039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238" y="4574007"/>
            <a:ext cx="370453" cy="37045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70" y="5120089"/>
            <a:ext cx="437216" cy="43721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2" y="5120683"/>
            <a:ext cx="439035" cy="43903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20" y="5077736"/>
            <a:ext cx="511182" cy="5111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5654929"/>
            <a:ext cx="368375" cy="3683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164" y="2094987"/>
            <a:ext cx="404578" cy="4045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17" y="4621593"/>
            <a:ext cx="364646" cy="3646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15" y="1017207"/>
            <a:ext cx="439563" cy="4395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78" y="2237373"/>
            <a:ext cx="436077" cy="43607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51" y="1011538"/>
            <a:ext cx="423928" cy="42392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24" y="2879529"/>
            <a:ext cx="430388" cy="43038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95" y="1698857"/>
            <a:ext cx="403527" cy="40352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67" y="4029016"/>
            <a:ext cx="424972" cy="42497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24" y="2267827"/>
            <a:ext cx="441080" cy="44108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46" y="992224"/>
            <a:ext cx="453625" cy="45451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267" y="972609"/>
            <a:ext cx="474991" cy="47499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82" y="2809377"/>
            <a:ext cx="452401" cy="45240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74" y="4578921"/>
            <a:ext cx="414466" cy="41446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27" y="1673871"/>
            <a:ext cx="431460" cy="43146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24" y="5630422"/>
            <a:ext cx="470311" cy="47031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40" y="2875452"/>
            <a:ext cx="456824" cy="45682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62" y="1695974"/>
            <a:ext cx="434099" cy="43409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62" y="4492803"/>
            <a:ext cx="472248" cy="47224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850" y="4547376"/>
            <a:ext cx="388154" cy="38815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72" y="5040254"/>
            <a:ext cx="470200" cy="4702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032" y="1558581"/>
            <a:ext cx="443549" cy="44354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8" y="2747739"/>
            <a:ext cx="383232" cy="38323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0" y="4087623"/>
            <a:ext cx="474964" cy="47496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40" y="3512609"/>
            <a:ext cx="442490" cy="44249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20" y="5685679"/>
            <a:ext cx="491201" cy="49120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67" y="1623935"/>
            <a:ext cx="465264" cy="46526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10" y="5109897"/>
            <a:ext cx="401407" cy="40140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53" y="6192813"/>
            <a:ext cx="458127" cy="45812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263" y="6227029"/>
            <a:ext cx="457914" cy="45791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41" y="6221059"/>
            <a:ext cx="431143" cy="43114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98" y="6246813"/>
            <a:ext cx="437259" cy="43725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102" y="6284278"/>
            <a:ext cx="397202" cy="39720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25" y="5634718"/>
            <a:ext cx="461282" cy="46128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38" y="5633286"/>
            <a:ext cx="486401" cy="48640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211" y="5066330"/>
            <a:ext cx="443226" cy="44322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4" y="6235195"/>
            <a:ext cx="438761" cy="438761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61" y="6238305"/>
            <a:ext cx="429949" cy="429949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10" y="4601874"/>
            <a:ext cx="401845" cy="401845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68" y="975546"/>
            <a:ext cx="440603" cy="44060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962" y="1037937"/>
            <a:ext cx="400875" cy="40087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11" y="4640325"/>
            <a:ext cx="461749" cy="461749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12" y="5081427"/>
            <a:ext cx="426941" cy="42694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080" y="5066297"/>
            <a:ext cx="427265" cy="427265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98" y="1017207"/>
            <a:ext cx="424895" cy="424895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39" y="2879529"/>
            <a:ext cx="464444" cy="464444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90" y="1684287"/>
            <a:ext cx="446236" cy="446236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25" y="2216208"/>
            <a:ext cx="449682" cy="449682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63" y="2308438"/>
            <a:ext cx="441481" cy="441481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96" y="3510456"/>
            <a:ext cx="434948" cy="434948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40" y="3508328"/>
            <a:ext cx="439035" cy="439035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33" y="3512022"/>
            <a:ext cx="441101" cy="441101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12" y="6273019"/>
            <a:ext cx="429063" cy="42906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98" y="3507170"/>
            <a:ext cx="433190" cy="43319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0" y="3436593"/>
            <a:ext cx="471684" cy="471684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78" y="3543926"/>
            <a:ext cx="444798" cy="444798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08" y="2913854"/>
            <a:ext cx="441076" cy="441076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D0F98A4F-71D1-4715-BAF1-CD1CE9DF9585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9" y="2910164"/>
            <a:ext cx="447966" cy="447966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262" y="985360"/>
            <a:ext cx="521526" cy="521526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7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059" y="1032060"/>
            <a:ext cx="457954" cy="45795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533" y="4003716"/>
            <a:ext cx="409667" cy="409667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8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528" y="4026540"/>
            <a:ext cx="425128" cy="425128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8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559" y="1680582"/>
            <a:ext cx="429863" cy="429863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8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342" y="4609786"/>
            <a:ext cx="395303" cy="39530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8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598" y="4574921"/>
            <a:ext cx="428245" cy="428245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8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960" y="4560287"/>
            <a:ext cx="442223" cy="442223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149" y="5644176"/>
            <a:ext cx="496024" cy="496024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553" y="5665063"/>
            <a:ext cx="401551" cy="401551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9" y="4069961"/>
            <a:ext cx="451384" cy="451384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6" y="6260243"/>
            <a:ext cx="436434" cy="436434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46" y="1695859"/>
            <a:ext cx="452411" cy="452411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9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111" y="2315569"/>
            <a:ext cx="428579" cy="428577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6" y="1666458"/>
            <a:ext cx="426800" cy="426800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9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964" y="5726148"/>
            <a:ext cx="391113" cy="391113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9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919" y="5696267"/>
            <a:ext cx="384237" cy="384237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9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942" y="1539308"/>
            <a:ext cx="524690" cy="524690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5" y="3527824"/>
            <a:ext cx="434637" cy="434637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9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960" y="2301716"/>
            <a:ext cx="351715" cy="351715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57" y="4118071"/>
            <a:ext cx="374322" cy="37432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9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069" y="5680790"/>
            <a:ext cx="439452" cy="439452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16" y="6261833"/>
            <a:ext cx="424307" cy="42430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1FFE5371-E808-4F37-9CB9-9E3ED226F5AE}"/>
              </a:ext>
            </a:extLst>
          </p:cNvPr>
          <p:cNvPicPr>
            <a:picLocks noChangeAspect="1"/>
          </p:cNvPicPr>
          <p:nvPr/>
        </p:nvPicPr>
        <p:blipFill>
          <a:blip r:embed="rId100" cstate="print">
            <a:extLst>
              <a:ext uri="{BEBA8EAE-BF5A-486C-A8C5-ECC9F3942E4B}">
                <a14:imgProps xmlns:a14="http://schemas.microsoft.com/office/drawing/2010/main">
                  <a14:imgLayer r:embed="rId10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74" y="2304190"/>
            <a:ext cx="440393" cy="440393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0B9B56D2-8C4A-4594-ABE4-F01A350617C2}"/>
              </a:ext>
            </a:extLst>
          </p:cNvPr>
          <p:cNvPicPr>
            <a:picLocks noChangeAspect="1"/>
          </p:cNvPicPr>
          <p:nvPr/>
        </p:nvPicPr>
        <p:blipFill>
          <a:blip r:embed="rId102" cstate="print">
            <a:extLst>
              <a:ext uri="{BEBA8EAE-BF5A-486C-A8C5-ECC9F3942E4B}">
                <a14:imgProps xmlns:a14="http://schemas.microsoft.com/office/drawing/2010/main">
                  <a14:imgLayer r:embed="rId10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42" y="2242040"/>
            <a:ext cx="440393" cy="440393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3B32CB74-D475-48A2-9525-07A8C714FAF4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BEBA8EAE-BF5A-486C-A8C5-ECC9F3942E4B}">
                <a14:imgProps xmlns:a14="http://schemas.microsoft.com/office/drawing/2010/main">
                  <a14:imgLayer r:embed="rId10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5456" y="4981546"/>
            <a:ext cx="568926" cy="568926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25A39069-639A-478E-BF17-4155D922D2EF}"/>
              </a:ext>
            </a:extLst>
          </p:cNvPr>
          <p:cNvPicPr>
            <a:picLocks noChangeAspect="1"/>
          </p:cNvPicPr>
          <p:nvPr/>
        </p:nvPicPr>
        <p:blipFill>
          <a:blip r:embed="rId106" cstate="print">
            <a:extLst>
              <a:ext uri="{BEBA8EAE-BF5A-486C-A8C5-ECC9F3942E4B}">
                <a14:imgProps xmlns:a14="http://schemas.microsoft.com/office/drawing/2010/main">
                  <a14:imgLayer r:embed="rId10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23" y="2874278"/>
            <a:ext cx="426385" cy="426385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D705C6AC-F54C-4475-8364-EAB1CA8867E3}"/>
              </a:ext>
            </a:extLst>
          </p:cNvPr>
          <p:cNvPicPr>
            <a:picLocks noChangeAspect="1"/>
          </p:cNvPicPr>
          <p:nvPr/>
        </p:nvPicPr>
        <p:blipFill>
          <a:blip r:embed="rId108" cstate="print">
            <a:extLst>
              <a:ext uri="{BEBA8EAE-BF5A-486C-A8C5-ECC9F3942E4B}">
                <a14:imgProps xmlns:a14="http://schemas.microsoft.com/office/drawing/2010/main">
                  <a14:imgLayer r:embed="rId10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84" y="3469247"/>
            <a:ext cx="440393" cy="440393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1A5767BD-FF35-4981-AFEC-32888D0A5F01}"/>
              </a:ext>
            </a:extLst>
          </p:cNvPr>
          <p:cNvPicPr>
            <a:picLocks noChangeAspect="1"/>
          </p:cNvPicPr>
          <p:nvPr/>
        </p:nvPicPr>
        <p:blipFill>
          <a:blip r:embed="rId110" cstate="print">
            <a:extLst>
              <a:ext uri="{BEBA8EAE-BF5A-486C-A8C5-ECC9F3942E4B}">
                <a14:imgProps xmlns:a14="http://schemas.microsoft.com/office/drawing/2010/main">
                  <a14:imgLayer r:embed="rId1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77" y="3395224"/>
            <a:ext cx="441606" cy="441606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112" cstate="print">
            <a:extLst>
              <a:ext uri="{BEBA8EAE-BF5A-486C-A8C5-ECC9F3942E4B}">
                <a14:imgProps xmlns:a14="http://schemas.microsoft.com/office/drawing/2010/main">
                  <a14:imgLayer r:embed="rId1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40" y="2929965"/>
            <a:ext cx="440393" cy="440393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114" cstate="print">
            <a:extLst>
              <a:ext uri="{BEBA8EAE-BF5A-486C-A8C5-ECC9F3942E4B}">
                <a14:imgProps xmlns:a14="http://schemas.microsoft.com/office/drawing/2010/main">
                  <a14:imgLayer r:embed="rId1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33" y="2861758"/>
            <a:ext cx="440394" cy="440394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D4A06E5-A2A4-474A-870F-AA4EBFA1A1A1}"/>
              </a:ext>
            </a:extLst>
          </p:cNvPr>
          <p:cNvPicPr>
            <a:picLocks noChangeAspect="1"/>
          </p:cNvPicPr>
          <p:nvPr/>
        </p:nvPicPr>
        <p:blipFill>
          <a:blip r:embed="rId116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4" y="5066604"/>
            <a:ext cx="435897" cy="435897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117" cstate="print">
            <a:extLst>
              <a:ext uri="{BEBA8EAE-BF5A-486C-A8C5-ECC9F3942E4B}">
                <a14:imgProps xmlns:a14="http://schemas.microsoft.com/office/drawing/2010/main">
                  <a14:imgLayer r:embed="rId1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78" y="5083094"/>
            <a:ext cx="437216" cy="437216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119" cstate="print">
            <a:extLst>
              <a:ext uri="{BEBA8EAE-BF5A-486C-A8C5-ECC9F3942E4B}">
                <a14:imgProps xmlns:a14="http://schemas.microsoft.com/office/drawing/2010/main">
                  <a14:imgLayer r:embed="rId1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23" y="5105962"/>
            <a:ext cx="439035" cy="439035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121" cstate="print">
            <a:extLst>
              <a:ext uri="{BEBA8EAE-BF5A-486C-A8C5-ECC9F3942E4B}">
                <a14:imgProps xmlns:a14="http://schemas.microsoft.com/office/drawing/2010/main">
                  <a14:imgLayer r:embed="rId1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00" y="5025501"/>
            <a:ext cx="511182" cy="511182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123" cstate="print">
            <a:extLst>
              <a:ext uri="{BEBA8EAE-BF5A-486C-A8C5-ECC9F3942E4B}">
                <a14:imgProps xmlns:a14="http://schemas.microsoft.com/office/drawing/2010/main">
                  <a14:imgLayer r:embed="rId12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78" y="2182053"/>
            <a:ext cx="436077" cy="436077"/>
          </a:xfrm>
          <a:prstGeom prst="rect">
            <a:avLst/>
          </a:prstGeom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125" cstate="print">
            <a:extLst>
              <a:ext uri="{BEBA8EAE-BF5A-486C-A8C5-ECC9F3942E4B}">
                <a14:imgProps xmlns:a14="http://schemas.microsoft.com/office/drawing/2010/main">
                  <a14:imgLayer r:embed="rId12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44" y="2866293"/>
            <a:ext cx="430388" cy="430388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127" cstate="print">
            <a:extLst>
              <a:ext uri="{BEBA8EAE-BF5A-486C-A8C5-ECC9F3942E4B}">
                <a14:imgProps xmlns:a14="http://schemas.microsoft.com/office/drawing/2010/main">
                  <a14:imgLayer r:embed="rId12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56" y="1704201"/>
            <a:ext cx="403527" cy="403527"/>
          </a:xfrm>
          <a:prstGeom prst="rect">
            <a:avLst/>
          </a:prstGeom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129" cstate="print">
            <a:extLst>
              <a:ext uri="{BEBA8EAE-BF5A-486C-A8C5-ECC9F3942E4B}">
                <a14:imgProps xmlns:a14="http://schemas.microsoft.com/office/drawing/2010/main">
                  <a14:imgLayer r:embed="rId13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624" y="2212507"/>
            <a:ext cx="441080" cy="441080"/>
          </a:xfrm>
          <a:prstGeom prst="rect">
            <a:avLst/>
          </a:prstGeom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131" cstate="print">
            <a:extLst>
              <a:ext uri="{BEBA8EAE-BF5A-486C-A8C5-ECC9F3942E4B}">
                <a14:imgProps xmlns:a14="http://schemas.microsoft.com/office/drawing/2010/main">
                  <a14:imgLayer r:embed="rId13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28" y="1628968"/>
            <a:ext cx="431460" cy="431460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133" cstate="print">
            <a:extLst>
              <a:ext uri="{BEBA8EAE-BF5A-486C-A8C5-ECC9F3942E4B}">
                <a14:imgProps xmlns:a14="http://schemas.microsoft.com/office/drawing/2010/main">
                  <a14:imgLayer r:embed="rId13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62" y="1671134"/>
            <a:ext cx="434099" cy="434099"/>
          </a:xfrm>
          <a:prstGeom prst="rect">
            <a:avLst/>
          </a:prstGeom>
        </p:spPr>
      </p:pic>
      <p:pic>
        <p:nvPicPr>
          <p:cNvPr id="169" name="Рисунок 168"/>
          <p:cNvPicPr>
            <a:picLocks noChangeAspect="1"/>
          </p:cNvPicPr>
          <p:nvPr/>
        </p:nvPicPr>
        <p:blipFill>
          <a:blip r:embed="rId135" cstate="print">
            <a:extLst>
              <a:ext uri="{BEBA8EAE-BF5A-486C-A8C5-ECC9F3942E4B}">
                <a14:imgProps xmlns:a14="http://schemas.microsoft.com/office/drawing/2010/main">
                  <a14:imgLayer r:embed="rId13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40" y="4104036"/>
            <a:ext cx="474964" cy="474964"/>
          </a:xfrm>
          <a:prstGeom prst="rect">
            <a:avLst/>
          </a:prstGeom>
        </p:spPr>
      </p:pic>
      <p:pic>
        <p:nvPicPr>
          <p:cNvPr id="170" name="Рисунок 169"/>
          <p:cNvPicPr>
            <a:picLocks noChangeAspect="1"/>
          </p:cNvPicPr>
          <p:nvPr/>
        </p:nvPicPr>
        <p:blipFill>
          <a:blip r:embed="rId137" cstate="print">
            <a:extLst>
              <a:ext uri="{BEBA8EAE-BF5A-486C-A8C5-ECC9F3942E4B}">
                <a14:imgProps xmlns:a14="http://schemas.microsoft.com/office/drawing/2010/main">
                  <a14:imgLayer r:embed="rId13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40" y="3457289"/>
            <a:ext cx="442490" cy="442490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139" cstate="print">
            <a:extLst>
              <a:ext uri="{BEBA8EAE-BF5A-486C-A8C5-ECC9F3942E4B}">
                <a14:imgProps xmlns:a14="http://schemas.microsoft.com/office/drawing/2010/main">
                  <a14:imgLayer r:embed="rId14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39" y="2824209"/>
            <a:ext cx="464444" cy="464444"/>
          </a:xfrm>
          <a:prstGeom prst="rect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>
          <a:blip r:embed="rId141" cstate="print">
            <a:extLst>
              <a:ext uri="{BEBA8EAE-BF5A-486C-A8C5-ECC9F3942E4B}">
                <a14:imgProps xmlns:a14="http://schemas.microsoft.com/office/drawing/2010/main">
                  <a14:imgLayer r:embed="rId14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790" y="1663692"/>
            <a:ext cx="446236" cy="446236"/>
          </a:xfrm>
          <a:prstGeom prst="rect">
            <a:avLst/>
          </a:prstGeom>
        </p:spPr>
      </p:pic>
      <p:pic>
        <p:nvPicPr>
          <p:cNvPr id="174" name="Рисунок 173"/>
          <p:cNvPicPr>
            <a:picLocks noChangeAspect="1"/>
          </p:cNvPicPr>
          <p:nvPr/>
        </p:nvPicPr>
        <p:blipFill>
          <a:blip r:embed="rId143" cstate="print">
            <a:extLst>
              <a:ext uri="{BEBA8EAE-BF5A-486C-A8C5-ECC9F3942E4B}">
                <a14:imgProps xmlns:a14="http://schemas.microsoft.com/office/drawing/2010/main">
                  <a14:imgLayer r:embed="rId14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625" y="2160888"/>
            <a:ext cx="449682" cy="449682"/>
          </a:xfrm>
          <a:prstGeom prst="rect">
            <a:avLst/>
          </a:prstGeom>
        </p:spPr>
      </p:pic>
      <p:pic>
        <p:nvPicPr>
          <p:cNvPr id="175" name="Рисунок 174"/>
          <p:cNvPicPr>
            <a:picLocks noChangeAspect="1"/>
          </p:cNvPicPr>
          <p:nvPr/>
        </p:nvPicPr>
        <p:blipFill>
          <a:blip r:embed="rId145" cstate="print">
            <a:extLst>
              <a:ext uri="{BEBA8EAE-BF5A-486C-A8C5-ECC9F3942E4B}">
                <a14:imgProps xmlns:a14="http://schemas.microsoft.com/office/drawing/2010/main">
                  <a14:imgLayer r:embed="rId14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24" y="2229672"/>
            <a:ext cx="441481" cy="441481"/>
          </a:xfrm>
          <a:prstGeom prst="rect">
            <a:avLst/>
          </a:prstGeom>
        </p:spPr>
      </p:pic>
      <p:pic>
        <p:nvPicPr>
          <p:cNvPr id="176" name="Рисунок 175"/>
          <p:cNvPicPr>
            <a:picLocks noChangeAspect="1"/>
          </p:cNvPicPr>
          <p:nvPr/>
        </p:nvPicPr>
        <p:blipFill>
          <a:blip r:embed="rId147" cstate="print">
            <a:extLst>
              <a:ext uri="{BEBA8EAE-BF5A-486C-A8C5-ECC9F3942E4B}">
                <a14:imgProps xmlns:a14="http://schemas.microsoft.com/office/drawing/2010/main">
                  <a14:imgLayer r:embed="rId14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96" y="3455136"/>
            <a:ext cx="434948" cy="434948"/>
          </a:xfrm>
          <a:prstGeom prst="rect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>
          <a:blip r:embed="rId149" cstate="print">
            <a:extLst>
              <a:ext uri="{BEBA8EAE-BF5A-486C-A8C5-ECC9F3942E4B}">
                <a14:imgProps xmlns:a14="http://schemas.microsoft.com/office/drawing/2010/main">
                  <a14:imgLayer r:embed="rId15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540" y="3437768"/>
            <a:ext cx="439035" cy="439035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>
          <a:blip r:embed="rId151" cstate="print">
            <a:extLst>
              <a:ext uri="{BEBA8EAE-BF5A-486C-A8C5-ECC9F3942E4B}">
                <a14:imgProps xmlns:a14="http://schemas.microsoft.com/office/drawing/2010/main">
                  <a14:imgLayer r:embed="rId15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33" y="3456702"/>
            <a:ext cx="441101" cy="441101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>
          <a:blip r:embed="rId153" cstate="print">
            <a:extLst>
              <a:ext uri="{BEBA8EAE-BF5A-486C-A8C5-ECC9F3942E4B}">
                <a14:imgProps xmlns:a14="http://schemas.microsoft.com/office/drawing/2010/main">
                  <a14:imgLayer r:embed="rId15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92" y="6243712"/>
            <a:ext cx="429063" cy="429063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155" cstate="print">
            <a:extLst>
              <a:ext uri="{BEBA8EAE-BF5A-486C-A8C5-ECC9F3942E4B}">
                <a14:imgProps xmlns:a14="http://schemas.microsoft.com/office/drawing/2010/main">
                  <a14:imgLayer r:embed="rId15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78" y="3421370"/>
            <a:ext cx="433190" cy="433190"/>
          </a:xfrm>
          <a:prstGeom prst="rect">
            <a:avLst/>
          </a:prstGeom>
        </p:spPr>
      </p:pic>
      <p:pic>
        <p:nvPicPr>
          <p:cNvPr id="183" name="Рисунок 182"/>
          <p:cNvPicPr>
            <a:picLocks noChangeAspect="1"/>
          </p:cNvPicPr>
          <p:nvPr/>
        </p:nvPicPr>
        <p:blipFill>
          <a:blip r:embed="rId157" cstate="print">
            <a:extLst>
              <a:ext uri="{BEBA8EAE-BF5A-486C-A8C5-ECC9F3942E4B}">
                <a14:imgProps xmlns:a14="http://schemas.microsoft.com/office/drawing/2010/main">
                  <a14:imgLayer r:embed="rId15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85" y="3496158"/>
            <a:ext cx="471684" cy="471684"/>
          </a:xfrm>
          <a:prstGeom prst="rect">
            <a:avLst/>
          </a:prstGeom>
        </p:spPr>
      </p:pic>
      <p:pic>
        <p:nvPicPr>
          <p:cNvPr id="184" name="Рисунок 183"/>
          <p:cNvPicPr>
            <a:picLocks noChangeAspect="1"/>
          </p:cNvPicPr>
          <p:nvPr/>
        </p:nvPicPr>
        <p:blipFill>
          <a:blip r:embed="rId159" cstate="print">
            <a:extLst>
              <a:ext uri="{BEBA8EAE-BF5A-486C-A8C5-ECC9F3942E4B}">
                <a14:imgProps xmlns:a14="http://schemas.microsoft.com/office/drawing/2010/main">
                  <a14:imgLayer r:embed="rId16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39" y="3510880"/>
            <a:ext cx="444798" cy="444798"/>
          </a:xfrm>
          <a:prstGeom prst="rect">
            <a:avLst/>
          </a:prstGeom>
        </p:spPr>
      </p:pic>
      <p:pic>
        <p:nvPicPr>
          <p:cNvPr id="185" name="Рисунок 184"/>
          <p:cNvPicPr>
            <a:picLocks noChangeAspect="1"/>
          </p:cNvPicPr>
          <p:nvPr/>
        </p:nvPicPr>
        <p:blipFill>
          <a:blip r:embed="rId161" cstate="print">
            <a:extLst>
              <a:ext uri="{BEBA8EAE-BF5A-486C-A8C5-ECC9F3942E4B}">
                <a14:imgProps xmlns:a14="http://schemas.microsoft.com/office/drawing/2010/main">
                  <a14:imgLayer r:embed="rId16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08" y="2858534"/>
            <a:ext cx="441076" cy="441076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id="{D0F98A4F-71D1-4715-BAF1-CD1CE9DF9585}"/>
              </a:ext>
            </a:extLst>
          </p:cNvPr>
          <p:cNvPicPr>
            <a:picLocks noChangeAspect="1"/>
          </p:cNvPicPr>
          <p:nvPr/>
        </p:nvPicPr>
        <p:blipFill>
          <a:blip r:embed="rId163" cstate="print">
            <a:extLst>
              <a:ext uri="{BEBA8EAE-BF5A-486C-A8C5-ECC9F3942E4B}">
                <a14:imgProps xmlns:a14="http://schemas.microsoft.com/office/drawing/2010/main">
                  <a14:imgLayer r:embed="rId16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0" y="2831398"/>
            <a:ext cx="447966" cy="447966"/>
          </a:xfrm>
          <a:prstGeom prst="rect">
            <a:avLst/>
          </a:prstGeom>
        </p:spPr>
      </p:pic>
      <p:pic>
        <p:nvPicPr>
          <p:cNvPr id="187" name="Рисунок 186"/>
          <p:cNvPicPr>
            <a:picLocks noChangeAspect="1"/>
          </p:cNvPicPr>
          <p:nvPr/>
        </p:nvPicPr>
        <p:blipFill>
          <a:blip r:embed="rId165" cstate="print">
            <a:extLst>
              <a:ext uri="{BEBA8EAE-BF5A-486C-A8C5-ECC9F3942E4B}">
                <a14:imgProps xmlns:a14="http://schemas.microsoft.com/office/drawing/2010/main">
                  <a14:imgLayer r:embed="rId16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99" y="4086374"/>
            <a:ext cx="451384" cy="451384"/>
          </a:xfrm>
          <a:prstGeom prst="rect">
            <a:avLst/>
          </a:prstGeom>
        </p:spPr>
      </p:pic>
      <p:pic>
        <p:nvPicPr>
          <p:cNvPr id="188" name="Рисунок 187"/>
          <p:cNvPicPr>
            <a:picLocks noChangeAspect="1"/>
          </p:cNvPicPr>
          <p:nvPr/>
        </p:nvPicPr>
        <p:blipFill>
          <a:blip r:embed="rId167" cstate="print">
            <a:extLst>
              <a:ext uri="{BEBA8EAE-BF5A-486C-A8C5-ECC9F3942E4B}">
                <a14:imgProps xmlns:a14="http://schemas.microsoft.com/office/drawing/2010/main">
                  <a14:imgLayer r:embed="rId16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3" y="6291896"/>
            <a:ext cx="436434" cy="436434"/>
          </a:xfrm>
          <a:prstGeom prst="rect">
            <a:avLst/>
          </a:prstGeom>
        </p:spPr>
      </p:pic>
      <p:pic>
        <p:nvPicPr>
          <p:cNvPr id="189" name="Рисунок 188"/>
          <p:cNvPicPr>
            <a:picLocks noChangeAspect="1"/>
          </p:cNvPicPr>
          <p:nvPr/>
        </p:nvPicPr>
        <p:blipFill>
          <a:blip r:embed="rId169" cstate="print">
            <a:extLst>
              <a:ext uri="{BEBA8EAE-BF5A-486C-A8C5-ECC9F3942E4B}">
                <a14:imgProps xmlns:a14="http://schemas.microsoft.com/office/drawing/2010/main">
                  <a14:imgLayer r:embed="rId17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54" y="1694169"/>
            <a:ext cx="452411" cy="452411"/>
          </a:xfrm>
          <a:prstGeom prst="rect">
            <a:avLst/>
          </a:prstGeom>
        </p:spPr>
      </p:pic>
      <p:pic>
        <p:nvPicPr>
          <p:cNvPr id="190" name="Рисунок 189"/>
          <p:cNvPicPr>
            <a:picLocks noChangeAspect="1"/>
          </p:cNvPicPr>
          <p:nvPr/>
        </p:nvPicPr>
        <p:blipFill>
          <a:blip r:embed="rId1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511" y="2260249"/>
            <a:ext cx="428579" cy="428577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72" cstate="print">
            <a:extLst>
              <a:ext uri="{BEBA8EAE-BF5A-486C-A8C5-ECC9F3942E4B}">
                <a14:imgProps xmlns:a14="http://schemas.microsoft.com/office/drawing/2010/main">
                  <a14:imgLayer r:embed="rId17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11" y="1687633"/>
            <a:ext cx="426800" cy="426800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>
          <a:blip r:embed="rId174" cstate="email">
            <a:extLst>
              <a:ext uri="{BEBA8EAE-BF5A-486C-A8C5-ECC9F3942E4B}">
                <a14:imgProps xmlns:a14="http://schemas.microsoft.com/office/drawing/2010/main">
                  <a14:imgLayer r:embed="rId17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820" y="5678515"/>
            <a:ext cx="391113" cy="391113"/>
          </a:xfrm>
          <a:prstGeom prst="rect">
            <a:avLst/>
          </a:prstGeom>
        </p:spPr>
      </p:pic>
      <p:pic>
        <p:nvPicPr>
          <p:cNvPr id="193" name="Рисунок 192"/>
          <p:cNvPicPr>
            <a:picLocks noChangeAspect="1"/>
          </p:cNvPicPr>
          <p:nvPr/>
        </p:nvPicPr>
        <p:blipFill>
          <a:blip r:embed="rId176" cstate="email">
            <a:extLst>
              <a:ext uri="{BEBA8EAE-BF5A-486C-A8C5-ECC9F3942E4B}">
                <a14:imgProps xmlns:a14="http://schemas.microsoft.com/office/drawing/2010/main">
                  <a14:imgLayer r:embed="rId17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599" y="5682780"/>
            <a:ext cx="384237" cy="384237"/>
          </a:xfrm>
          <a:prstGeom prst="rect">
            <a:avLst/>
          </a:prstGeom>
        </p:spPr>
      </p:pic>
      <p:pic>
        <p:nvPicPr>
          <p:cNvPr id="194" name="Рисунок 193"/>
          <p:cNvPicPr>
            <a:picLocks noChangeAspect="1"/>
          </p:cNvPicPr>
          <p:nvPr/>
        </p:nvPicPr>
        <p:blipFill>
          <a:blip r:embed="rId178" cstate="print">
            <a:extLst>
              <a:ext uri="{BEBA8EAE-BF5A-486C-A8C5-ECC9F3942E4B}">
                <a14:imgProps xmlns:a14="http://schemas.microsoft.com/office/drawing/2010/main">
                  <a14:imgLayer r:embed="rId17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10" y="3495949"/>
            <a:ext cx="434637" cy="434637"/>
          </a:xfrm>
          <a:prstGeom prst="rect">
            <a:avLst/>
          </a:prstGeom>
        </p:spPr>
      </p:pic>
      <p:pic>
        <p:nvPicPr>
          <p:cNvPr id="195" name="Рисунок 194"/>
          <p:cNvPicPr>
            <a:picLocks noChangeAspect="1"/>
          </p:cNvPicPr>
          <p:nvPr/>
        </p:nvPicPr>
        <p:blipFill>
          <a:blip r:embed="rId18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1" y="2172763"/>
            <a:ext cx="351715" cy="351715"/>
          </a:xfrm>
          <a:prstGeom prst="rect">
            <a:avLst/>
          </a:prstGeom>
        </p:spPr>
      </p:pic>
      <p:pic>
        <p:nvPicPr>
          <p:cNvPr id="196" name="Рисунок 195"/>
          <p:cNvPicPr>
            <a:picLocks noChangeAspect="1"/>
          </p:cNvPicPr>
          <p:nvPr/>
        </p:nvPicPr>
        <p:blipFill>
          <a:blip r:embed="rId181" cstate="print">
            <a:extLst>
              <a:ext uri="{BEBA8EAE-BF5A-486C-A8C5-ECC9F3942E4B}">
                <a14:imgProps xmlns:a14="http://schemas.microsoft.com/office/drawing/2010/main">
                  <a14:imgLayer r:embed="rId18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97" y="4134484"/>
            <a:ext cx="374322" cy="374322"/>
          </a:xfrm>
          <a:prstGeom prst="rect">
            <a:avLst/>
          </a:prstGeom>
        </p:spPr>
      </p:pic>
      <p:pic>
        <p:nvPicPr>
          <p:cNvPr id="197" name="Рисунок 196"/>
          <p:cNvPicPr>
            <a:picLocks noChangeAspect="1"/>
          </p:cNvPicPr>
          <p:nvPr/>
        </p:nvPicPr>
        <p:blipFill>
          <a:blip r:embed="rId183" cstate="email">
            <a:extLst>
              <a:ext uri="{BEBA8EAE-BF5A-486C-A8C5-ECC9F3942E4B}">
                <a14:imgProps xmlns:a14="http://schemas.microsoft.com/office/drawing/2010/main">
                  <a14:imgLayer r:embed="rId18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689" y="5621583"/>
            <a:ext cx="439452" cy="439452"/>
          </a:xfrm>
          <a:prstGeom prst="rect">
            <a:avLst/>
          </a:prstGeom>
        </p:spPr>
      </p:pic>
      <p:pic>
        <p:nvPicPr>
          <p:cNvPr id="198" name="Рисунок 197"/>
          <p:cNvPicPr>
            <a:picLocks noChangeAspect="1"/>
          </p:cNvPicPr>
          <p:nvPr/>
        </p:nvPicPr>
        <p:blipFill>
          <a:blip r:embed="rId185" cstate="print">
            <a:extLst>
              <a:ext uri="{BEBA8EAE-BF5A-486C-A8C5-ECC9F3942E4B}">
                <a14:imgProps xmlns:a14="http://schemas.microsoft.com/office/drawing/2010/main">
                  <a14:imgLayer r:embed="rId18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16" y="6278246"/>
            <a:ext cx="424307" cy="424307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id="{FDDDA724-5A1D-467A-8F43-6144CB35C52C}"/>
              </a:ext>
            </a:extLst>
          </p:cNvPr>
          <p:cNvPicPr>
            <a:picLocks noChangeAspect="1"/>
          </p:cNvPicPr>
          <p:nvPr/>
        </p:nvPicPr>
        <p:blipFill>
          <a:blip r:embed="rId187">
            <a:extLst/>
          </a:blip>
          <a:stretch>
            <a:fillRect/>
          </a:stretch>
        </p:blipFill>
        <p:spPr>
          <a:xfrm>
            <a:off x="4120511" y="4009869"/>
            <a:ext cx="437950" cy="437950"/>
          </a:xfrm>
          <a:prstGeom prst="rect">
            <a:avLst/>
          </a:prstGeom>
        </p:spPr>
      </p:pic>
      <p:pic>
        <p:nvPicPr>
          <p:cNvPr id="202" name="Рисунок 201"/>
          <p:cNvPicPr>
            <a:picLocks noChangeAspect="1"/>
          </p:cNvPicPr>
          <p:nvPr/>
        </p:nvPicPr>
        <p:blipFill>
          <a:blip r:embed="rId188" cstate="print">
            <a:extLst>
              <a:ext uri="{BEBA8EAE-BF5A-486C-A8C5-ECC9F3942E4B}">
                <a14:imgProps xmlns:a14="http://schemas.microsoft.com/office/drawing/2010/main">
                  <a14:imgLayer r:embed="rId18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2" y="1071124"/>
            <a:ext cx="440393" cy="440393"/>
          </a:xfrm>
          <a:prstGeom prst="rect">
            <a:avLst/>
          </a:prstGeom>
        </p:spPr>
      </p:pic>
      <p:pic>
        <p:nvPicPr>
          <p:cNvPr id="203" name="Рисунок 202"/>
          <p:cNvPicPr>
            <a:picLocks noChangeAspect="1"/>
          </p:cNvPicPr>
          <p:nvPr/>
        </p:nvPicPr>
        <p:blipFill>
          <a:blip r:embed="rId190" cstate="print">
            <a:extLst>
              <a:ext uri="{BEBA8EAE-BF5A-486C-A8C5-ECC9F3942E4B}">
                <a14:imgProps xmlns:a14="http://schemas.microsoft.com/office/drawing/2010/main">
                  <a14:imgLayer r:embed="rId19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01" y="4578696"/>
            <a:ext cx="370453" cy="370453"/>
          </a:xfrm>
          <a:prstGeom prst="rect">
            <a:avLst/>
          </a:prstGeom>
        </p:spPr>
      </p:pic>
      <p:pic>
        <p:nvPicPr>
          <p:cNvPr id="205" name="Рисунок 204"/>
          <p:cNvPicPr>
            <a:picLocks noChangeAspect="1"/>
          </p:cNvPicPr>
          <p:nvPr/>
        </p:nvPicPr>
        <p:blipFill>
          <a:blip r:embed="rId1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70" y="5760881"/>
            <a:ext cx="368375" cy="368375"/>
          </a:xfrm>
          <a:prstGeom prst="rect">
            <a:avLst/>
          </a:prstGeom>
        </p:spPr>
      </p:pic>
      <p:pic>
        <p:nvPicPr>
          <p:cNvPr id="206" name="Рисунок 205"/>
          <p:cNvPicPr>
            <a:picLocks noChangeAspect="1"/>
          </p:cNvPicPr>
          <p:nvPr/>
        </p:nvPicPr>
        <p:blipFill>
          <a:blip r:embed="rId193" cstate="print">
            <a:extLst>
              <a:ext uri="{BEBA8EAE-BF5A-486C-A8C5-ECC9F3942E4B}">
                <a14:imgProps xmlns:a14="http://schemas.microsoft.com/office/drawing/2010/main">
                  <a14:imgLayer r:embed="rId19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47" y="2267539"/>
            <a:ext cx="404578" cy="40457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1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04" y="4609870"/>
            <a:ext cx="364646" cy="364646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1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6" y="1049082"/>
            <a:ext cx="439563" cy="439563"/>
          </a:xfrm>
          <a:prstGeom prst="rect">
            <a:avLst/>
          </a:pr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197" cstate="print">
            <a:extLst>
              <a:ext uri="{BEBA8EAE-BF5A-486C-A8C5-ECC9F3942E4B}">
                <a14:imgProps xmlns:a14="http://schemas.microsoft.com/office/drawing/2010/main">
                  <a14:imgLayer r:embed="rId19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62" y="1043413"/>
            <a:ext cx="423928" cy="423928"/>
          </a:xfrm>
          <a:prstGeom prst="rect">
            <a:avLst/>
          </a:prstGeom>
        </p:spPr>
      </p:pic>
      <p:pic>
        <p:nvPicPr>
          <p:cNvPr id="211" name="Рисунок 210"/>
          <p:cNvPicPr>
            <a:picLocks noChangeAspect="1"/>
          </p:cNvPicPr>
          <p:nvPr/>
        </p:nvPicPr>
        <p:blipFill>
          <a:blip r:embed="rId199" cstate="print">
            <a:extLst>
              <a:ext uri="{BEBA8EAE-BF5A-486C-A8C5-ECC9F3942E4B}">
                <a14:imgProps xmlns:a14="http://schemas.microsoft.com/office/drawing/2010/main">
                  <a14:imgLayer r:embed="rId20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14" y="4032533"/>
            <a:ext cx="424972" cy="424972"/>
          </a:xfrm>
          <a:prstGeom prst="rect">
            <a:avLst/>
          </a:prstGeom>
        </p:spPr>
      </p:pic>
      <p:pic>
        <p:nvPicPr>
          <p:cNvPr id="212" name="Рисунок 211"/>
          <p:cNvPicPr>
            <a:picLocks noChangeAspect="1"/>
          </p:cNvPicPr>
          <p:nvPr/>
        </p:nvPicPr>
        <p:blipFill>
          <a:blip r:embed="rId201" cstate="print">
            <a:extLst>
              <a:ext uri="{BEBA8EAE-BF5A-486C-A8C5-ECC9F3942E4B}">
                <a14:imgProps xmlns:a14="http://schemas.microsoft.com/office/drawing/2010/main">
                  <a14:imgLayer r:embed="rId20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57" y="1024099"/>
            <a:ext cx="453625" cy="454512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>
          <a:blip r:embed="rId203" cstate="print">
            <a:extLst>
              <a:ext uri="{BEBA8EAE-BF5A-486C-A8C5-ECC9F3942E4B}">
                <a14:imgProps xmlns:a14="http://schemas.microsoft.com/office/drawing/2010/main">
                  <a14:imgLayer r:embed="rId20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69" y="2873854"/>
            <a:ext cx="452401" cy="452401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>
          <a:blip r:embed="rId2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81" y="4551958"/>
            <a:ext cx="414466" cy="414466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>
          <a:blip r:embed="rId206" cstate="print">
            <a:extLst>
              <a:ext uri="{BEBA8EAE-BF5A-486C-A8C5-ECC9F3942E4B}">
                <a14:imgProps xmlns:a14="http://schemas.microsoft.com/office/drawing/2010/main">
                  <a14:imgLayer r:embed="rId20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93" y="5676574"/>
            <a:ext cx="470311" cy="470311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>
          <a:blip r:embed="rId208" cstate="print">
            <a:extLst>
              <a:ext uri="{BEBA8EAE-BF5A-486C-A8C5-ECC9F3942E4B}">
                <a14:imgProps xmlns:a14="http://schemas.microsoft.com/office/drawing/2010/main">
                  <a14:imgLayer r:embed="rId20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" y="2901465"/>
            <a:ext cx="456824" cy="456824"/>
          </a:xfrm>
          <a:prstGeom prst="rect">
            <a:avLst/>
          </a:prstGeom>
        </p:spPr>
      </p:pic>
      <p:pic>
        <p:nvPicPr>
          <p:cNvPr id="218" name="Рисунок 217"/>
          <p:cNvPicPr>
            <a:picLocks noChangeAspect="1"/>
          </p:cNvPicPr>
          <p:nvPr/>
        </p:nvPicPr>
        <p:blipFill>
          <a:blip r:embed="rId210" cstate="print">
            <a:extLst>
              <a:ext uri="{BEBA8EAE-BF5A-486C-A8C5-ECC9F3942E4B}">
                <a14:imgProps xmlns:a14="http://schemas.microsoft.com/office/drawing/2010/main">
                  <a14:imgLayer r:embed="rId2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22" y="4518816"/>
            <a:ext cx="472248" cy="472248"/>
          </a:xfrm>
          <a:prstGeom prst="rect">
            <a:avLst/>
          </a:prstGeom>
        </p:spPr>
      </p:pic>
      <p:pic>
        <p:nvPicPr>
          <p:cNvPr id="219" name="Рисунок 218"/>
          <p:cNvPicPr>
            <a:picLocks noChangeAspect="1"/>
          </p:cNvPicPr>
          <p:nvPr/>
        </p:nvPicPr>
        <p:blipFill>
          <a:blip r:embed="rId212" cstate="print">
            <a:extLst>
              <a:ext uri="{BEBA8EAE-BF5A-486C-A8C5-ECC9F3942E4B}">
                <a14:imgProps xmlns:a14="http://schemas.microsoft.com/office/drawing/2010/main">
                  <a14:imgLayer r:embed="rId2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77" y="4596613"/>
            <a:ext cx="388154" cy="388154"/>
          </a:xfrm>
          <a:prstGeom prst="rect">
            <a:avLst/>
          </a:prstGeom>
        </p:spPr>
      </p:pic>
      <p:pic>
        <p:nvPicPr>
          <p:cNvPr id="220" name="Рисунок 219"/>
          <p:cNvPicPr>
            <a:picLocks noChangeAspect="1"/>
          </p:cNvPicPr>
          <p:nvPr/>
        </p:nvPicPr>
        <p:blipFill>
          <a:blip r:embed="rId214" cstate="print">
            <a:extLst>
              <a:ext uri="{BEBA8EAE-BF5A-486C-A8C5-ECC9F3942E4B}">
                <a14:imgProps xmlns:a14="http://schemas.microsoft.com/office/drawing/2010/main">
                  <a14:imgLayer r:embed="rId2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20" y="5093156"/>
            <a:ext cx="470200" cy="470200"/>
          </a:xfrm>
          <a:prstGeom prst="rect">
            <a:avLst/>
          </a:prstGeom>
        </p:spPr>
      </p:pic>
      <p:pic>
        <p:nvPicPr>
          <p:cNvPr id="221" name="Рисунок 220"/>
          <p:cNvPicPr>
            <a:picLocks noChangeAspect="1"/>
          </p:cNvPicPr>
          <p:nvPr/>
        </p:nvPicPr>
        <p:blipFill>
          <a:blip r:embed="rId2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15" y="1650978"/>
            <a:ext cx="443549" cy="443549"/>
          </a:xfrm>
          <a:prstGeom prst="rect">
            <a:avLst/>
          </a:prstGeom>
        </p:spPr>
      </p:pic>
      <p:pic>
        <p:nvPicPr>
          <p:cNvPr id="222" name="Рисунок 221"/>
          <p:cNvPicPr>
            <a:picLocks noChangeAspect="1"/>
          </p:cNvPicPr>
          <p:nvPr/>
        </p:nvPicPr>
        <p:blipFill>
          <a:blip r:embed="rId217" cstate="print">
            <a:extLst>
              <a:ext uri="{BEBA8EAE-BF5A-486C-A8C5-ECC9F3942E4B}">
                <a14:imgProps xmlns:a14="http://schemas.microsoft.com/office/drawing/2010/main">
                  <a14:imgLayer r:embed="rId2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81" y="2920291"/>
            <a:ext cx="383232" cy="383232"/>
          </a:xfrm>
          <a:prstGeom prst="rect">
            <a:avLst/>
          </a:prstGeom>
        </p:spPr>
      </p:pic>
      <p:pic>
        <p:nvPicPr>
          <p:cNvPr id="223" name="Рисунок 222"/>
          <p:cNvPicPr>
            <a:picLocks noChangeAspect="1"/>
          </p:cNvPicPr>
          <p:nvPr/>
        </p:nvPicPr>
        <p:blipFill>
          <a:blip r:embed="rId219" cstate="print">
            <a:extLst>
              <a:ext uri="{BEBA8EAE-BF5A-486C-A8C5-ECC9F3942E4B}">
                <a14:imgProps xmlns:a14="http://schemas.microsoft.com/office/drawing/2010/main">
                  <a14:imgLayer r:embed="rId2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0" y="5700919"/>
            <a:ext cx="491201" cy="491201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221" cstate="print">
            <a:extLst>
              <a:ext uri="{BEBA8EAE-BF5A-486C-A8C5-ECC9F3942E4B}">
                <a14:imgProps xmlns:a14="http://schemas.microsoft.com/office/drawing/2010/main">
                  <a14:imgLayer r:embed="rId2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70" y="1663349"/>
            <a:ext cx="465264" cy="465264"/>
          </a:xfrm>
          <a:prstGeom prst="rect">
            <a:avLst/>
          </a:prstGeom>
        </p:spPr>
      </p:pic>
      <p:pic>
        <p:nvPicPr>
          <p:cNvPr id="225" name="Рисунок 224"/>
          <p:cNvPicPr>
            <a:picLocks noChangeAspect="1"/>
          </p:cNvPicPr>
          <p:nvPr/>
        </p:nvPicPr>
        <p:blipFill>
          <a:blip r:embed="rId2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38" y="5134294"/>
            <a:ext cx="401407" cy="401407"/>
          </a:xfrm>
          <a:prstGeom prst="rect">
            <a:avLst/>
          </a:prstGeom>
        </p:spPr>
      </p:pic>
      <p:pic>
        <p:nvPicPr>
          <p:cNvPr id="226" name="Рисунок 225"/>
          <p:cNvPicPr>
            <a:picLocks noChangeAspect="1"/>
          </p:cNvPicPr>
          <p:nvPr/>
        </p:nvPicPr>
        <p:blipFill>
          <a:blip r:embed="rId224" cstate="print">
            <a:extLst>
              <a:ext uri="{BEBA8EAE-BF5A-486C-A8C5-ECC9F3942E4B}">
                <a14:imgProps xmlns:a14="http://schemas.microsoft.com/office/drawing/2010/main">
                  <a14:imgLayer r:embed="rId22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60" y="6254204"/>
            <a:ext cx="458127" cy="458127"/>
          </a:xfrm>
          <a:prstGeom prst="rect">
            <a:avLst/>
          </a:prstGeom>
        </p:spPr>
      </p:pic>
      <p:pic>
        <p:nvPicPr>
          <p:cNvPr id="227" name="Рисунок 226"/>
          <p:cNvPicPr>
            <a:picLocks noChangeAspect="1"/>
          </p:cNvPicPr>
          <p:nvPr/>
        </p:nvPicPr>
        <p:blipFill>
          <a:blip r:embed="rId226" cstate="print">
            <a:extLst>
              <a:ext uri="{BEBA8EAE-BF5A-486C-A8C5-ECC9F3942E4B}">
                <a14:imgProps xmlns:a14="http://schemas.microsoft.com/office/drawing/2010/main">
                  <a14:imgLayer r:embed="rId22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06" y="6255893"/>
            <a:ext cx="457914" cy="457914"/>
          </a:xfrm>
          <a:prstGeom prst="rect">
            <a:avLst/>
          </a:prstGeom>
        </p:spPr>
      </p:pic>
      <p:pic>
        <p:nvPicPr>
          <p:cNvPr id="228" name="Рисунок 227"/>
          <p:cNvPicPr>
            <a:picLocks noChangeAspect="1"/>
          </p:cNvPicPr>
          <p:nvPr/>
        </p:nvPicPr>
        <p:blipFill>
          <a:blip r:embed="rId2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73" y="6275416"/>
            <a:ext cx="431143" cy="431143"/>
          </a:xfrm>
          <a:prstGeom prst="rect">
            <a:avLst/>
          </a:prstGeom>
        </p:spPr>
      </p:pic>
      <p:pic>
        <p:nvPicPr>
          <p:cNvPr id="229" name="Рисунок 228"/>
          <p:cNvPicPr>
            <a:picLocks noChangeAspect="1"/>
          </p:cNvPicPr>
          <p:nvPr/>
        </p:nvPicPr>
        <p:blipFill>
          <a:blip r:embed="rId229" cstate="print">
            <a:extLst>
              <a:ext uri="{BEBA8EAE-BF5A-486C-A8C5-ECC9F3942E4B}">
                <a14:imgProps xmlns:a14="http://schemas.microsoft.com/office/drawing/2010/main">
                  <a14:imgLayer r:embed="rId23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0" y="6236261"/>
            <a:ext cx="437259" cy="437259"/>
          </a:xfrm>
          <a:prstGeom prst="rect">
            <a:avLst/>
          </a:prstGeom>
        </p:spPr>
      </p:pic>
      <p:pic>
        <p:nvPicPr>
          <p:cNvPr id="230" name="Рисунок 229"/>
          <p:cNvPicPr>
            <a:picLocks noChangeAspect="1"/>
          </p:cNvPicPr>
          <p:nvPr/>
        </p:nvPicPr>
        <p:blipFill>
          <a:blip r:embed="rId2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99" y="6334094"/>
            <a:ext cx="397202" cy="397202"/>
          </a:xfrm>
          <a:prstGeom prst="rect">
            <a:avLst/>
          </a:prstGeom>
        </p:spPr>
      </p:pic>
      <p:pic>
        <p:nvPicPr>
          <p:cNvPr id="232" name="Рисунок 231"/>
          <p:cNvPicPr>
            <a:picLocks noChangeAspect="1"/>
          </p:cNvPicPr>
          <p:nvPr/>
        </p:nvPicPr>
        <p:blipFill>
          <a:blip r:embed="rId232" cstate="print">
            <a:extLst>
              <a:ext uri="{BEBA8EAE-BF5A-486C-A8C5-ECC9F3942E4B}">
                <a14:imgProps xmlns:a14="http://schemas.microsoft.com/office/drawing/2010/main">
                  <a14:imgLayer r:embed="rId23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88" y="5700812"/>
            <a:ext cx="461282" cy="461282"/>
          </a:xfrm>
          <a:prstGeom prst="rect">
            <a:avLst/>
          </a:prstGeom>
        </p:spPr>
      </p:pic>
      <p:pic>
        <p:nvPicPr>
          <p:cNvPr id="233" name="Рисунок 232"/>
          <p:cNvPicPr>
            <a:picLocks noChangeAspect="1"/>
          </p:cNvPicPr>
          <p:nvPr/>
        </p:nvPicPr>
        <p:blipFill>
          <a:blip r:embed="rId234" cstate="print">
            <a:extLst>
              <a:ext uri="{BEBA8EAE-BF5A-486C-A8C5-ECC9F3942E4B}">
                <a14:imgProps xmlns:a14="http://schemas.microsoft.com/office/drawing/2010/main">
                  <a14:imgLayer r:embed="rId23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8" y="5618046"/>
            <a:ext cx="486401" cy="486401"/>
          </a:xfrm>
          <a:prstGeom prst="rect">
            <a:avLst/>
          </a:prstGeom>
        </p:spPr>
      </p:pic>
      <p:pic>
        <p:nvPicPr>
          <p:cNvPr id="234" name="Рисунок 233"/>
          <p:cNvPicPr>
            <a:picLocks noChangeAspect="1"/>
          </p:cNvPicPr>
          <p:nvPr/>
        </p:nvPicPr>
        <p:blipFill>
          <a:blip r:embed="rId2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94" y="5086259"/>
            <a:ext cx="443226" cy="443226"/>
          </a:xfrm>
          <a:prstGeom prst="rect">
            <a:avLst/>
          </a:prstGeom>
        </p:spPr>
      </p:pic>
      <p:pic>
        <p:nvPicPr>
          <p:cNvPr id="235" name="Рисунок 234"/>
          <p:cNvPicPr>
            <a:picLocks noChangeAspect="1"/>
          </p:cNvPicPr>
          <p:nvPr/>
        </p:nvPicPr>
        <p:blipFill>
          <a:blip r:embed="rId2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21" y="6311826"/>
            <a:ext cx="438761" cy="438761"/>
          </a:xfrm>
          <a:prstGeom prst="rect">
            <a:avLst/>
          </a:prstGeom>
        </p:spPr>
      </p:pic>
      <p:pic>
        <p:nvPicPr>
          <p:cNvPr id="236" name="Рисунок 235"/>
          <p:cNvPicPr>
            <a:picLocks noChangeAspect="1"/>
          </p:cNvPicPr>
          <p:nvPr/>
        </p:nvPicPr>
        <p:blipFill>
          <a:blip r:embed="rId238" cstate="print">
            <a:extLst>
              <a:ext uri="{BEBA8EAE-BF5A-486C-A8C5-ECC9F3942E4B}">
                <a14:imgProps xmlns:a14="http://schemas.microsoft.com/office/drawing/2010/main">
                  <a14:imgLayer r:embed="rId23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03" y="6276695"/>
            <a:ext cx="429949" cy="429949"/>
          </a:xfrm>
          <a:prstGeom prst="rect">
            <a:avLst/>
          </a:prstGeom>
        </p:spPr>
      </p:pic>
      <p:pic>
        <p:nvPicPr>
          <p:cNvPr id="237" name="Рисунок 236"/>
          <p:cNvPicPr>
            <a:picLocks noChangeAspect="1"/>
          </p:cNvPicPr>
          <p:nvPr/>
        </p:nvPicPr>
        <p:blipFill>
          <a:blip r:embed="rId2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581128"/>
            <a:ext cx="401845" cy="401845"/>
          </a:xfrm>
          <a:prstGeom prst="rect">
            <a:avLst/>
          </a:prstGeom>
        </p:spPr>
      </p:pic>
      <p:pic>
        <p:nvPicPr>
          <p:cNvPr id="238" name="Рисунок 237"/>
          <p:cNvPicPr>
            <a:picLocks noChangeAspect="1"/>
          </p:cNvPicPr>
          <p:nvPr/>
        </p:nvPicPr>
        <p:blipFill>
          <a:blip r:embed="rId241" cstate="print">
            <a:extLst>
              <a:ext uri="{BEBA8EAE-BF5A-486C-A8C5-ECC9F3942E4B}">
                <a14:imgProps xmlns:a14="http://schemas.microsoft.com/office/drawing/2010/main">
                  <a14:imgLayer r:embed="rId24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93" y="1007420"/>
            <a:ext cx="440603" cy="440603"/>
          </a:xfrm>
          <a:prstGeom prst="rect">
            <a:avLst/>
          </a:prstGeom>
        </p:spPr>
      </p:pic>
      <p:pic>
        <p:nvPicPr>
          <p:cNvPr id="239" name="Рисунок 238"/>
          <p:cNvPicPr>
            <a:picLocks noChangeAspect="1"/>
          </p:cNvPicPr>
          <p:nvPr/>
        </p:nvPicPr>
        <p:blipFill>
          <a:blip r:embed="rId243" cstate="print">
            <a:extLst>
              <a:ext uri="{BEBA8EAE-BF5A-486C-A8C5-ECC9F3942E4B}">
                <a14:imgProps xmlns:a14="http://schemas.microsoft.com/office/drawing/2010/main">
                  <a14:imgLayer r:embed="rId24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73" y="1069812"/>
            <a:ext cx="400875" cy="400875"/>
          </a:xfrm>
          <a:prstGeom prst="rect">
            <a:avLst/>
          </a:prstGeom>
        </p:spPr>
      </p:pic>
      <p:pic>
        <p:nvPicPr>
          <p:cNvPr id="240" name="Рисунок 239"/>
          <p:cNvPicPr>
            <a:picLocks noChangeAspect="1"/>
          </p:cNvPicPr>
          <p:nvPr/>
        </p:nvPicPr>
        <p:blipFill>
          <a:blip r:embed="rId245" cstate="print">
            <a:extLst>
              <a:ext uri="{BEBA8EAE-BF5A-486C-A8C5-ECC9F3942E4B}">
                <a14:imgProps xmlns:a14="http://schemas.microsoft.com/office/drawing/2010/main">
                  <a14:imgLayer r:embed="rId24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4" y="4568814"/>
            <a:ext cx="461749" cy="461749"/>
          </a:xfrm>
          <a:prstGeom prst="rect">
            <a:avLst/>
          </a:prstGeom>
        </p:spPr>
      </p:pic>
      <p:pic>
        <p:nvPicPr>
          <p:cNvPr id="241" name="Рисунок 240"/>
          <p:cNvPicPr>
            <a:picLocks noChangeAspect="1"/>
          </p:cNvPicPr>
          <p:nvPr/>
        </p:nvPicPr>
        <p:blipFill>
          <a:blip r:embed="rId2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44" y="5115424"/>
            <a:ext cx="426941" cy="426941"/>
          </a:xfrm>
          <a:prstGeom prst="rect">
            <a:avLst/>
          </a:prstGeom>
        </p:spPr>
      </p:pic>
      <p:pic>
        <p:nvPicPr>
          <p:cNvPr id="242" name="Рисунок 241"/>
          <p:cNvPicPr>
            <a:picLocks noChangeAspect="1"/>
          </p:cNvPicPr>
          <p:nvPr/>
        </p:nvPicPr>
        <p:blipFill>
          <a:blip r:embed="rId248" cstate="print">
            <a:extLst>
              <a:ext uri="{BEBA8EAE-BF5A-486C-A8C5-ECC9F3942E4B}">
                <a14:imgProps xmlns:a14="http://schemas.microsoft.com/office/drawing/2010/main">
                  <a14:imgLayer r:embed="rId24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45" y="5107624"/>
            <a:ext cx="427265" cy="427265"/>
          </a:xfrm>
          <a:prstGeom prst="rect">
            <a:avLst/>
          </a:prstGeom>
        </p:spPr>
      </p:pic>
      <p:pic>
        <p:nvPicPr>
          <p:cNvPr id="243" name="Рисунок 242"/>
          <p:cNvPicPr>
            <a:picLocks noChangeAspect="1"/>
          </p:cNvPicPr>
          <p:nvPr/>
        </p:nvPicPr>
        <p:blipFill>
          <a:blip r:embed="rId250" cstate="print">
            <a:extLst>
              <a:ext uri="{BEBA8EAE-BF5A-486C-A8C5-ECC9F3942E4B}">
                <a14:imgProps xmlns:a14="http://schemas.microsoft.com/office/drawing/2010/main">
                  <a14:imgLayer r:embed="rId25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09" y="1049082"/>
            <a:ext cx="424895" cy="424895"/>
          </a:xfrm>
          <a:prstGeom prst="rect">
            <a:avLst/>
          </a:prstGeom>
        </p:spPr>
      </p:pic>
      <p:pic>
        <p:nvPicPr>
          <p:cNvPr id="245" name="Рисунок 244"/>
          <p:cNvPicPr>
            <a:picLocks noChangeAspect="1"/>
          </p:cNvPicPr>
          <p:nvPr/>
        </p:nvPicPr>
        <p:blipFill>
          <a:blip r:embed="rId252" cstate="email">
            <a:extLst>
              <a:ext uri="{BEBA8EAE-BF5A-486C-A8C5-ECC9F3942E4B}">
                <a14:imgProps xmlns:a14="http://schemas.microsoft.com/office/drawing/2010/main">
                  <a14:imgLayer r:embed="rId25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758" y="988877"/>
            <a:ext cx="521526" cy="521526"/>
          </a:xfrm>
          <a:prstGeom prst="rect">
            <a:avLst/>
          </a:prstGeom>
        </p:spPr>
      </p:pic>
      <p:pic>
        <p:nvPicPr>
          <p:cNvPr id="246" name="Рисунок 245"/>
          <p:cNvPicPr>
            <a:picLocks noChangeAspect="1"/>
          </p:cNvPicPr>
          <p:nvPr/>
        </p:nvPicPr>
        <p:blipFill>
          <a:blip r:embed="rId254" cstate="email">
            <a:extLst>
              <a:ext uri="{BEBA8EAE-BF5A-486C-A8C5-ECC9F3942E4B}">
                <a14:imgProps xmlns:a14="http://schemas.microsoft.com/office/drawing/2010/main">
                  <a14:imgLayer r:embed="rId25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55" y="1035577"/>
            <a:ext cx="457954" cy="457954"/>
          </a:xfrm>
          <a:prstGeom prst="rect">
            <a:avLst/>
          </a:prstGeom>
        </p:spPr>
      </p:pic>
      <p:pic>
        <p:nvPicPr>
          <p:cNvPr id="247" name="Рисунок 246"/>
          <p:cNvPicPr>
            <a:picLocks noChangeAspect="1"/>
          </p:cNvPicPr>
          <p:nvPr/>
        </p:nvPicPr>
        <p:blipFill>
          <a:blip r:embed="rId2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00" y="4113913"/>
            <a:ext cx="409667" cy="409667"/>
          </a:xfrm>
          <a:prstGeom prst="rect">
            <a:avLst/>
          </a:prstGeom>
        </p:spPr>
      </p:pic>
      <p:pic>
        <p:nvPicPr>
          <p:cNvPr id="248" name="Рисунок 247"/>
          <p:cNvPicPr>
            <a:picLocks noChangeAspect="1"/>
          </p:cNvPicPr>
          <p:nvPr/>
        </p:nvPicPr>
        <p:blipFill>
          <a:blip r:embed="rId257" cstate="email">
            <a:extLst>
              <a:ext uri="{BEBA8EAE-BF5A-486C-A8C5-ECC9F3942E4B}">
                <a14:imgProps xmlns:a14="http://schemas.microsoft.com/office/drawing/2010/main">
                  <a14:imgLayer r:embed="rId25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335" y="4075777"/>
            <a:ext cx="425128" cy="425128"/>
          </a:xfrm>
          <a:prstGeom prst="rect">
            <a:avLst/>
          </a:prstGeom>
        </p:spPr>
      </p:pic>
      <p:pic>
        <p:nvPicPr>
          <p:cNvPr id="249" name="Рисунок 248"/>
          <p:cNvPicPr>
            <a:picLocks noChangeAspect="1"/>
          </p:cNvPicPr>
          <p:nvPr/>
        </p:nvPicPr>
        <p:blipFill>
          <a:blip r:embed="rId259" cstate="email">
            <a:extLst>
              <a:ext uri="{BEBA8EAE-BF5A-486C-A8C5-ECC9F3942E4B}">
                <a14:imgProps xmlns:a14="http://schemas.microsoft.com/office/drawing/2010/main">
                  <a14:imgLayer r:embed="rId26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29" y="1648574"/>
            <a:ext cx="429863" cy="429863"/>
          </a:xfrm>
          <a:prstGeom prst="rect">
            <a:avLst/>
          </a:prstGeom>
        </p:spPr>
      </p:pic>
      <p:pic>
        <p:nvPicPr>
          <p:cNvPr id="250" name="Рисунок 249"/>
          <p:cNvPicPr>
            <a:picLocks noChangeAspect="1"/>
          </p:cNvPicPr>
          <p:nvPr/>
        </p:nvPicPr>
        <p:blipFill>
          <a:blip r:embed="rId261" cstate="email">
            <a:extLst>
              <a:ext uri="{BEBA8EAE-BF5A-486C-A8C5-ECC9F3942E4B}">
                <a14:imgProps xmlns:a14="http://schemas.microsoft.com/office/drawing/2010/main">
                  <a14:imgLayer r:embed="rId26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109" y="4582823"/>
            <a:ext cx="395303" cy="395303"/>
          </a:xfrm>
          <a:prstGeom prst="rect">
            <a:avLst/>
          </a:prstGeom>
        </p:spPr>
      </p:pic>
      <p:pic>
        <p:nvPicPr>
          <p:cNvPr id="251" name="Рисунок 250"/>
          <p:cNvPicPr>
            <a:picLocks noChangeAspect="1"/>
          </p:cNvPicPr>
          <p:nvPr/>
        </p:nvPicPr>
        <p:blipFill>
          <a:blip r:embed="rId263" cstate="email">
            <a:extLst>
              <a:ext uri="{BEBA8EAE-BF5A-486C-A8C5-ECC9F3942E4B}">
                <a14:imgProps xmlns:a14="http://schemas.microsoft.com/office/drawing/2010/main">
                  <a14:imgLayer r:embed="rId26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085" y="4578438"/>
            <a:ext cx="428245" cy="428245"/>
          </a:xfrm>
          <a:prstGeom prst="rect">
            <a:avLst/>
          </a:prstGeom>
        </p:spPr>
      </p:pic>
      <p:pic>
        <p:nvPicPr>
          <p:cNvPr id="252" name="Рисунок 251"/>
          <p:cNvPicPr>
            <a:picLocks noChangeAspect="1"/>
          </p:cNvPicPr>
          <p:nvPr/>
        </p:nvPicPr>
        <p:blipFill>
          <a:blip r:embed="rId265" cstate="email">
            <a:extLst>
              <a:ext uri="{BEBA8EAE-BF5A-486C-A8C5-ECC9F3942E4B}">
                <a14:imgProps xmlns:a14="http://schemas.microsoft.com/office/drawing/2010/main">
                  <a14:imgLayer r:embed="rId26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48" y="4518084"/>
            <a:ext cx="442223" cy="442223"/>
          </a:xfrm>
          <a:prstGeom prst="rect">
            <a:avLst/>
          </a:prstGeom>
        </p:spPr>
      </p:pic>
      <p:pic>
        <p:nvPicPr>
          <p:cNvPr id="253" name="Рисунок 252"/>
          <p:cNvPicPr>
            <a:picLocks noChangeAspect="1"/>
          </p:cNvPicPr>
          <p:nvPr/>
        </p:nvPicPr>
        <p:blipFill>
          <a:blip r:embed="rId267" cstate="print">
            <a:extLst>
              <a:ext uri="{BEBA8EAE-BF5A-486C-A8C5-ECC9F3942E4B}">
                <a14:imgProps xmlns:a14="http://schemas.microsoft.com/office/drawing/2010/main">
                  <a14:imgLayer r:embed="rId26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02" y="5693413"/>
            <a:ext cx="496024" cy="496024"/>
          </a:xfrm>
          <a:prstGeom prst="rect">
            <a:avLst/>
          </a:prstGeom>
        </p:spPr>
      </p:pic>
      <p:pic>
        <p:nvPicPr>
          <p:cNvPr id="254" name="Рисунок 253"/>
          <p:cNvPicPr>
            <a:picLocks noChangeAspect="1"/>
          </p:cNvPicPr>
          <p:nvPr/>
        </p:nvPicPr>
        <p:blipFill>
          <a:blip r:embed="rId2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20" y="5744780"/>
            <a:ext cx="401551" cy="401551"/>
          </a:xfrm>
          <a:prstGeom prst="rect">
            <a:avLst/>
          </a:prstGeom>
        </p:spPr>
      </p:pic>
      <p:pic>
        <p:nvPicPr>
          <p:cNvPr id="255" name="Рисунок 254"/>
          <p:cNvPicPr>
            <a:picLocks noChangeAspect="1"/>
          </p:cNvPicPr>
          <p:nvPr/>
        </p:nvPicPr>
        <p:blipFill>
          <a:blip r:embed="rId270" cstate="email">
            <a:extLst>
              <a:ext uri="{BEBA8EAE-BF5A-486C-A8C5-ECC9F3942E4B}">
                <a14:imgProps xmlns:a14="http://schemas.microsoft.com/office/drawing/2010/main">
                  <a14:imgLayer r:embed="rId27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435" y="1577698"/>
            <a:ext cx="524690" cy="524690"/>
          </a:xfrm>
          <a:prstGeom prst="rect">
            <a:avLst/>
          </a:prstGeom>
        </p:spPr>
      </p:pic>
      <p:pic>
        <p:nvPicPr>
          <p:cNvPr id="257" name="Рисунок 256"/>
          <p:cNvPicPr>
            <a:picLocks noChangeAspect="1"/>
          </p:cNvPicPr>
          <p:nvPr/>
        </p:nvPicPr>
        <p:blipFill>
          <a:blip r:embed="rId272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57" y="995759"/>
            <a:ext cx="474991" cy="474991"/>
          </a:xfrm>
          <a:prstGeom prst="rect">
            <a:avLst/>
          </a:prstGeom>
        </p:spPr>
      </p:pic>
      <p:pic>
        <p:nvPicPr>
          <p:cNvPr id="258" name="Рисунок 257">
            <a:extLst>
              <a:ext uri="{FF2B5EF4-FFF2-40B4-BE49-F238E27FC236}">
                <a16:creationId xmlns:a16="http://schemas.microsoft.com/office/drawing/2014/main" id="{DCCBD48F-0774-43EB-A9DC-EE2295999E01}"/>
              </a:ext>
            </a:extLst>
          </p:cNvPr>
          <p:cNvPicPr>
            <a:picLocks noChangeAspect="1"/>
          </p:cNvPicPr>
          <p:nvPr/>
        </p:nvPicPr>
        <p:blipFill>
          <a:blip r:embed="rId273">
            <a:extLst/>
          </a:blip>
          <a:stretch>
            <a:fillRect/>
          </a:stretch>
        </p:blipFill>
        <p:spPr>
          <a:xfrm>
            <a:off x="1845352" y="4018748"/>
            <a:ext cx="437950" cy="437950"/>
          </a:xfrm>
          <a:prstGeom prst="rect">
            <a:avLst/>
          </a:prstGeom>
        </p:spPr>
      </p:pic>
      <p:pic>
        <p:nvPicPr>
          <p:cNvPr id="259" name="Рисунок 258">
            <a:extLst>
              <a:ext uri="{FF2B5EF4-FFF2-40B4-BE49-F238E27FC236}">
                <a16:creationId xmlns:a16="http://schemas.microsoft.com/office/drawing/2014/main" id="{86F8F463-015B-4049-8A11-D2F9AE486DF2}"/>
              </a:ext>
            </a:extLst>
          </p:cNvPr>
          <p:cNvPicPr>
            <a:picLocks noChangeAspect="1"/>
          </p:cNvPicPr>
          <p:nvPr/>
        </p:nvPicPr>
        <p:blipFill>
          <a:blip r:embed="rId2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95" y="4057556"/>
            <a:ext cx="437950" cy="437950"/>
          </a:xfrm>
          <a:prstGeom prst="rect">
            <a:avLst/>
          </a:prstGeom>
        </p:spPr>
      </p:pic>
      <p:pic>
        <p:nvPicPr>
          <p:cNvPr id="260" name="Рисунок 259"/>
          <p:cNvPicPr>
            <a:picLocks noChangeAspect="1"/>
          </p:cNvPicPr>
          <p:nvPr/>
        </p:nvPicPr>
        <p:blipFill>
          <a:blip r:embed="rId2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91" y="4022707"/>
            <a:ext cx="435990" cy="435990"/>
          </a:xfrm>
          <a:prstGeom prst="rect">
            <a:avLst/>
          </a:prstGeom>
        </p:spPr>
      </p:pic>
      <p:pic>
        <p:nvPicPr>
          <p:cNvPr id="261" name="Рисунок 260">
            <a:extLst>
              <a:ext uri="{FF2B5EF4-FFF2-40B4-BE49-F238E27FC236}">
                <a16:creationId xmlns:a16="http://schemas.microsoft.com/office/drawing/2014/main" id="{DCCBD48F-0774-43EB-A9DC-EE2295999E01}"/>
              </a:ext>
            </a:extLst>
          </p:cNvPr>
          <p:cNvPicPr>
            <a:picLocks noChangeAspect="1"/>
          </p:cNvPicPr>
          <p:nvPr/>
        </p:nvPicPr>
        <p:blipFill>
          <a:blip r:embed="rId276">
            <a:extLst/>
          </a:blip>
          <a:stretch>
            <a:fillRect/>
          </a:stretch>
        </p:blipFill>
        <p:spPr>
          <a:xfrm>
            <a:off x="8069118" y="4067896"/>
            <a:ext cx="437950" cy="437950"/>
          </a:xfrm>
          <a:prstGeom prst="rect">
            <a:avLst/>
          </a:prstGeom>
        </p:spPr>
      </p:pic>
      <p:pic>
        <p:nvPicPr>
          <p:cNvPr id="262" name="Рисунок 261">
            <a:extLst>
              <a:ext uri="{FF2B5EF4-FFF2-40B4-BE49-F238E27FC236}">
                <a16:creationId xmlns:a16="http://schemas.microsoft.com/office/drawing/2014/main" id="{86F8F463-015B-4049-8A11-D2F9AE486DF2}"/>
              </a:ext>
            </a:extLst>
          </p:cNvPr>
          <p:cNvPicPr>
            <a:picLocks noChangeAspect="1"/>
          </p:cNvPicPr>
          <p:nvPr/>
        </p:nvPicPr>
        <p:blipFill>
          <a:blip r:embed="rId277" cstate="print">
            <a:extLst>
              <a:ext uri="{BEBA8EAE-BF5A-486C-A8C5-ECC9F3942E4B}">
                <a14:imgProps xmlns:a14="http://schemas.microsoft.com/office/drawing/2010/main">
                  <a14:imgLayer r:embed="rId27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896" y="4020400"/>
            <a:ext cx="437950" cy="437950"/>
          </a:xfrm>
          <a:prstGeom prst="rect">
            <a:avLst/>
          </a:prstGeom>
        </p:spPr>
      </p:pic>
      <p:pic>
        <p:nvPicPr>
          <p:cNvPr id="263" name="Рисунок 262"/>
          <p:cNvPicPr>
            <a:picLocks noChangeAspect="1"/>
          </p:cNvPicPr>
          <p:nvPr/>
        </p:nvPicPr>
        <p:blipFill>
          <a:blip r:embed="rId279" cstate="print">
            <a:extLst>
              <a:ext uri="{BEBA8EAE-BF5A-486C-A8C5-ECC9F3942E4B}">
                <a14:imgProps xmlns:a14="http://schemas.microsoft.com/office/drawing/2010/main">
                  <a14:imgLayer r:embed="rId28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93" y="4014278"/>
            <a:ext cx="435990" cy="435990"/>
          </a:xfrm>
          <a:prstGeom prst="rect">
            <a:avLst/>
          </a:prstGeom>
        </p:spPr>
      </p:pic>
      <p:pic>
        <p:nvPicPr>
          <p:cNvPr id="264" name="Рисунок 263"/>
          <p:cNvPicPr>
            <a:picLocks noChangeAspect="1"/>
          </p:cNvPicPr>
          <p:nvPr/>
        </p:nvPicPr>
        <p:blipFill>
          <a:blip r:embed="rId2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84" y="2264790"/>
            <a:ext cx="436536" cy="436536"/>
          </a:xfrm>
          <a:prstGeom prst="rect">
            <a:avLst/>
          </a:prstGeom>
        </p:spPr>
      </p:pic>
      <p:pic>
        <p:nvPicPr>
          <p:cNvPr id="265" name="Рисунок 264"/>
          <p:cNvPicPr>
            <a:picLocks noChangeAspect="1"/>
          </p:cNvPicPr>
          <p:nvPr/>
        </p:nvPicPr>
        <p:blipFill>
          <a:blip r:embed="rId282" cstate="print">
            <a:extLst>
              <a:ext uri="{BEBA8EAE-BF5A-486C-A8C5-ECC9F3942E4B}">
                <a14:imgProps xmlns:a14="http://schemas.microsoft.com/office/drawing/2010/main">
                  <a14:imgLayer r:embed="rId28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7" y="2315422"/>
            <a:ext cx="436536" cy="43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748C434B-621D-354A-9D69-0179197B44FB}"/>
              </a:ext>
            </a:extLst>
          </p:cNvPr>
          <p:cNvSpPr txBox="1"/>
          <p:nvPr/>
        </p:nvSpPr>
        <p:spPr>
          <a:xfrm>
            <a:off x="8201643" y="164967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Exo 2 Semi Bold" panose="00000700000000000000" pitchFamily="2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3848374" y="2498213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3848374" y="2909693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3848374" y="3632069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3848374" y="4043549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3848374" y="4738493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3848374" y="5149973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3848374" y="5844917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3848374" y="6256397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8237494" y="2498213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8237494" y="2909693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8237494" y="3632069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8237494" y="4043549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8237494" y="4738493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8237494" y="5149973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8237494" y="5844917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8237494" y="6256397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BF77C02-D3ED-CF4C-8207-FEA9348EC075}"/>
              </a:ext>
            </a:extLst>
          </p:cNvPr>
          <p:cNvCxnSpPr>
            <a:cxnSpLocks/>
          </p:cNvCxnSpPr>
          <p:nvPr/>
        </p:nvCxnSpPr>
        <p:spPr>
          <a:xfrm>
            <a:off x="3494409" y="2256964"/>
            <a:ext cx="8697591" cy="0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BF77C02-D3ED-CF4C-8207-FEA9348EC075}"/>
              </a:ext>
            </a:extLst>
          </p:cNvPr>
          <p:cNvCxnSpPr>
            <a:cxnSpLocks/>
          </p:cNvCxnSpPr>
          <p:nvPr/>
        </p:nvCxnSpPr>
        <p:spPr>
          <a:xfrm>
            <a:off x="3387729" y="3383280"/>
            <a:ext cx="8697591" cy="0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BF77C02-D3ED-CF4C-8207-FEA9348EC075}"/>
              </a:ext>
            </a:extLst>
          </p:cNvPr>
          <p:cNvCxnSpPr>
            <a:cxnSpLocks/>
          </p:cNvCxnSpPr>
          <p:nvPr/>
        </p:nvCxnSpPr>
        <p:spPr>
          <a:xfrm>
            <a:off x="3192780" y="4583093"/>
            <a:ext cx="8892540" cy="0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BF77C02-D3ED-CF4C-8207-FEA9348EC075}"/>
              </a:ext>
            </a:extLst>
          </p:cNvPr>
          <p:cNvCxnSpPr>
            <a:cxnSpLocks/>
          </p:cNvCxnSpPr>
          <p:nvPr/>
        </p:nvCxnSpPr>
        <p:spPr>
          <a:xfrm>
            <a:off x="3192780" y="5752136"/>
            <a:ext cx="8892540" cy="0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Блок-схема: перфолента 1"/>
          <p:cNvSpPr/>
          <p:nvPr/>
        </p:nvSpPr>
        <p:spPr>
          <a:xfrm>
            <a:off x="1246908" y="1558055"/>
            <a:ext cx="9767455" cy="3474832"/>
          </a:xfrm>
          <a:prstGeom prst="flowChartPunchedTape">
            <a:avLst/>
          </a:prstGeom>
          <a:solidFill>
            <a:srgbClr val="233F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Спасибо </a:t>
            </a:r>
            <a:r>
              <a:rPr lang="ru-RU" sz="6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3" name="Пятно 1 2"/>
          <p:cNvSpPr/>
          <p:nvPr/>
        </p:nvSpPr>
        <p:spPr>
          <a:xfrm>
            <a:off x="545985" y="5032887"/>
            <a:ext cx="1732395" cy="1776268"/>
          </a:xfrm>
          <a:prstGeom prst="irregularSeal1">
            <a:avLst/>
          </a:prstGeom>
          <a:solidFill>
            <a:srgbClr val="008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9341161" y="190190"/>
            <a:ext cx="2744159" cy="13498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Шестиугольник 23"/>
          <p:cNvSpPr/>
          <p:nvPr/>
        </p:nvSpPr>
        <p:spPr>
          <a:xfrm rot="5400000">
            <a:off x="9598868" y="361779"/>
            <a:ext cx="2547070" cy="2195750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 rot="5400000">
            <a:off x="10655814" y="5115488"/>
            <a:ext cx="1424762" cy="1228243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2559" y="186119"/>
            <a:ext cx="928965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Письмо </a:t>
            </a:r>
            <a:r>
              <a:rPr lang="ru-RU" sz="2800" b="1" i="1" dirty="0" err="1">
                <a:solidFill>
                  <a:schemeClr val="bg1"/>
                </a:solidFill>
              </a:rPr>
              <a:t>Минпросвещения</a:t>
            </a:r>
            <a:r>
              <a:rPr lang="ru-RU" sz="2800" b="1" i="1" dirty="0">
                <a:solidFill>
                  <a:schemeClr val="bg1"/>
                </a:solidFill>
              </a:rPr>
              <a:t> России от 18.07.2022 №</a:t>
            </a:r>
          </a:p>
          <a:p>
            <a:r>
              <a:rPr lang="ru-RU" sz="2800" b="1" i="1" dirty="0">
                <a:solidFill>
                  <a:schemeClr val="bg1"/>
                </a:solidFill>
              </a:rPr>
              <a:t>АБ-1951/06 «Об актуализации примерной рабочей программы воспитания»</a:t>
            </a:r>
          </a:p>
          <a:p>
            <a:endParaRPr lang="ru-RU" i="1" dirty="0" smtClean="0">
              <a:solidFill>
                <a:schemeClr val="l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576" y="1666959"/>
            <a:ext cx="11191297" cy="4770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B3281"/>
                </a:solidFill>
              </a:rPr>
              <a:t>С </a:t>
            </a:r>
            <a:r>
              <a:rPr lang="ru-RU" sz="2000" b="1" dirty="0">
                <a:solidFill>
                  <a:srgbClr val="1B3281"/>
                </a:solidFill>
              </a:rPr>
              <a:t>учетом </a:t>
            </a:r>
            <a:endParaRPr lang="ru-RU" sz="2000" b="1" dirty="0" smtClean="0">
              <a:solidFill>
                <a:srgbClr val="1B328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обновления </a:t>
            </a:r>
            <a:r>
              <a:rPr lang="ru-RU" sz="2000" b="1" dirty="0">
                <a:solidFill>
                  <a:srgbClr val="C00000"/>
                </a:solidFill>
              </a:rPr>
              <a:t>федеральных государственных образовательных стандартов начального общего и основного общего образования</a:t>
            </a:r>
            <a:r>
              <a:rPr lang="ru-RU" sz="2000" b="1" dirty="0">
                <a:solidFill>
                  <a:srgbClr val="1B3281"/>
                </a:solidFill>
              </a:rPr>
              <a:t>, </a:t>
            </a:r>
            <a:endParaRPr lang="ru-RU" sz="2000" b="1" dirty="0" smtClean="0">
              <a:solidFill>
                <a:srgbClr val="1B328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1B3281"/>
                </a:solidFill>
              </a:rPr>
              <a:t>принятия </a:t>
            </a:r>
            <a:r>
              <a:rPr lang="ru-RU" sz="2000" b="1" dirty="0">
                <a:solidFill>
                  <a:srgbClr val="C00000"/>
                </a:solidFill>
              </a:rPr>
              <a:t>Стратегии национальной безопасности Российской Федерации</a:t>
            </a:r>
            <a:r>
              <a:rPr lang="ru-RU" sz="2000" b="1" dirty="0">
                <a:solidFill>
                  <a:srgbClr val="1B3281"/>
                </a:solidFill>
              </a:rPr>
              <a:t>, утвержденной Указом Президента Российской Федерации от 2 июля 2021 г. № 400, </a:t>
            </a:r>
            <a:endParaRPr lang="ru-RU" sz="2000" b="1" dirty="0" smtClean="0">
              <a:solidFill>
                <a:srgbClr val="1B328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1B3281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также практики реализации рабочих программ воспитания с 1 сентября 2021 г.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i="1" dirty="0" smtClean="0">
                <a:solidFill>
                  <a:srgbClr val="1B3281"/>
                </a:solidFill>
              </a:rPr>
              <a:t>актуализирована </a:t>
            </a:r>
            <a:r>
              <a:rPr lang="ru-RU" sz="2000" b="1" dirty="0">
                <a:solidFill>
                  <a:srgbClr val="1B3281"/>
                </a:solidFill>
              </a:rPr>
              <a:t>примерная программа воспитания, в том числе в части ценностно-целевых ориентиров, которые легли в основу программы, уточнения структуры и содержания модулей.</a:t>
            </a:r>
          </a:p>
          <a:p>
            <a:r>
              <a:rPr lang="ru-RU" sz="2000" b="1" dirty="0">
                <a:solidFill>
                  <a:srgbClr val="1B3281"/>
                </a:solidFill>
              </a:rPr>
              <a:t>Актуализированная программа одобрена решением Федерального </a:t>
            </a:r>
            <a:r>
              <a:rPr lang="ru-RU" sz="2000" b="1" dirty="0" smtClean="0">
                <a:solidFill>
                  <a:srgbClr val="1B3281"/>
                </a:solidFill>
              </a:rPr>
              <a:t>учебно-методического </a:t>
            </a:r>
            <a:r>
              <a:rPr lang="ru-RU" sz="2000" b="1" dirty="0">
                <a:solidFill>
                  <a:srgbClr val="1B3281"/>
                </a:solidFill>
              </a:rPr>
              <a:t>объединения по общему образованию (протокол № 3/22 от 23 июня 2022 г.) и размещена в Реестре примерных основных общеобразовательных программ на портале </a:t>
            </a:r>
            <a:r>
              <a:rPr lang="ru-RU" sz="2000" b="1" u="sng" dirty="0">
                <a:solidFill>
                  <a:srgbClr val="1B3281"/>
                </a:solidFill>
                <a:hlinkClick r:id="rId2"/>
              </a:rPr>
              <a:t>https://fgosreestr.ru</a:t>
            </a:r>
            <a:r>
              <a:rPr lang="ru-RU" sz="2000" b="1" dirty="0">
                <a:solidFill>
                  <a:srgbClr val="1B3281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1B3281"/>
                </a:solidFill>
              </a:rPr>
              <a:t>Актуализация рабочих программ воспитания предполагает внесение изменений в действующие рабочие программы воспитания. </a:t>
            </a:r>
            <a:endParaRPr lang="ru-RU" sz="2000" b="1" dirty="0" smtClean="0">
              <a:solidFill>
                <a:srgbClr val="1B3281"/>
              </a:solidFill>
            </a:endParaRPr>
          </a:p>
          <a:p>
            <a:r>
              <a:rPr lang="ru-RU" sz="2400" b="1" dirty="0" smtClean="0">
                <a:solidFill>
                  <a:srgbClr val="1B3281"/>
                </a:solidFill>
              </a:rPr>
              <a:t>Разработка </a:t>
            </a:r>
            <a:r>
              <a:rPr lang="ru-RU" sz="2400" b="1" dirty="0">
                <a:solidFill>
                  <a:srgbClr val="1B3281"/>
                </a:solidFill>
              </a:rPr>
              <a:t>новых рабочих программ воспитания не требуется</a:t>
            </a:r>
            <a:r>
              <a:rPr lang="ru-RU" sz="2400" b="1" dirty="0" smtClean="0">
                <a:solidFill>
                  <a:srgbClr val="1B3281"/>
                </a:solidFill>
              </a:rPr>
              <a:t>.</a:t>
            </a:r>
          </a:p>
          <a:p>
            <a:endParaRPr lang="ru-RU" sz="2000" b="1" dirty="0">
              <a:solidFill>
                <a:srgbClr val="1B3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4007" y="1173628"/>
            <a:ext cx="9645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b="1" dirty="0" smtClean="0"/>
          </a:p>
          <a:p>
            <a:pPr lvl="0" algn="ctr">
              <a:defRPr/>
            </a:pPr>
            <a:r>
              <a:rPr lang="ru-RU" sz="2400" b="1" dirty="0" smtClean="0"/>
              <a:t>Изменения </a:t>
            </a:r>
            <a:r>
              <a:rPr lang="ru-RU" sz="2400" b="1" dirty="0"/>
              <a:t>законодательства РФ об образовании, воспитании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4006" y="2403335"/>
            <a:ext cx="2694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 smtClean="0"/>
              <a:t>Значимые изменения </a:t>
            </a:r>
            <a:r>
              <a:rPr lang="ru-RU" sz="1600" b="1" dirty="0"/>
              <a:t>в </a:t>
            </a:r>
            <a:r>
              <a:rPr lang="ru-RU" sz="1600" b="1" dirty="0" smtClean="0"/>
              <a:t>Конституции Российской Федерации (</a:t>
            </a:r>
            <a:r>
              <a:rPr lang="ru-RU" sz="1600" b="1" dirty="0" smtClean="0">
                <a:solidFill>
                  <a:srgbClr val="C00000"/>
                </a:solidFill>
              </a:rPr>
              <a:t>2020</a:t>
            </a:r>
            <a:r>
              <a:rPr lang="ru-RU" sz="1600" b="1" dirty="0" smtClean="0"/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73783" y="2338598"/>
            <a:ext cx="29859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Изменения </a:t>
            </a:r>
            <a:r>
              <a:rPr lang="ru-RU" sz="1600" b="1" dirty="0"/>
              <a:t>в </a:t>
            </a:r>
            <a:r>
              <a:rPr lang="ru-RU" sz="1600" b="1" dirty="0" smtClean="0"/>
              <a:t>Федеральном </a:t>
            </a:r>
          </a:p>
          <a:p>
            <a:pPr algn="ctr"/>
            <a:r>
              <a:rPr lang="ru-RU" sz="1600" b="1" dirty="0" smtClean="0"/>
              <a:t>законе «Об образовании </a:t>
            </a:r>
            <a:r>
              <a:rPr lang="ru-RU" sz="1600" b="1" dirty="0"/>
              <a:t>в  </a:t>
            </a:r>
            <a:r>
              <a:rPr lang="ru-RU" sz="1600" b="1" dirty="0" smtClean="0"/>
              <a:t>Российской Федерации» </a:t>
            </a:r>
          </a:p>
          <a:p>
            <a:pPr algn="ctr"/>
            <a:r>
              <a:rPr lang="ru-RU" sz="1600" b="1" dirty="0" smtClean="0"/>
              <a:t>(</a:t>
            </a:r>
            <a:r>
              <a:rPr lang="ru-RU" sz="1600" b="1" dirty="0" smtClean="0">
                <a:solidFill>
                  <a:srgbClr val="C00000"/>
                </a:solidFill>
              </a:rPr>
              <a:t>2020-2021</a:t>
            </a:r>
            <a:r>
              <a:rPr lang="ru-RU" sz="1600" b="1" dirty="0"/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2736" y="2338598"/>
            <a:ext cx="50575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Утверждение новых ФГОС начального </a:t>
            </a:r>
          </a:p>
          <a:p>
            <a:pPr algn="ctr"/>
            <a:r>
              <a:rPr lang="ru-RU" sz="1600" b="1" dirty="0" smtClean="0"/>
              <a:t>общего </a:t>
            </a:r>
            <a:r>
              <a:rPr lang="ru-RU" sz="1600" b="1" dirty="0"/>
              <a:t>, </a:t>
            </a:r>
            <a:r>
              <a:rPr lang="ru-RU" sz="1600" b="1" dirty="0" smtClean="0"/>
              <a:t>основного общего</a:t>
            </a:r>
            <a:endParaRPr lang="ru-RU" sz="1600" b="1" dirty="0"/>
          </a:p>
          <a:p>
            <a:pPr algn="ctr"/>
            <a:r>
              <a:rPr lang="ru-RU" sz="1600" b="1" dirty="0" smtClean="0"/>
              <a:t>образования (</a:t>
            </a:r>
            <a:r>
              <a:rPr lang="ru-RU" sz="1600" b="1" dirty="0" smtClean="0">
                <a:solidFill>
                  <a:srgbClr val="C00000"/>
                </a:solidFill>
              </a:rPr>
              <a:t>Приказы </a:t>
            </a:r>
            <a:r>
              <a:rPr lang="ru-RU" sz="1600" b="1" dirty="0" err="1" smtClean="0">
                <a:solidFill>
                  <a:srgbClr val="C00000"/>
                </a:solidFill>
              </a:rPr>
              <a:t>Минпросвещения</a:t>
            </a:r>
            <a:r>
              <a:rPr lang="ru-RU" sz="1600" b="1" dirty="0" smtClean="0">
                <a:solidFill>
                  <a:srgbClr val="C00000"/>
                </a:solidFill>
              </a:rPr>
              <a:t> России </a:t>
            </a:r>
            <a:r>
              <a:rPr lang="ru-RU" sz="1600" b="1" dirty="0">
                <a:solidFill>
                  <a:srgbClr val="C00000"/>
                </a:solidFill>
              </a:rPr>
              <a:t>о </a:t>
            </a:r>
            <a:r>
              <a:rPr lang="ru-RU" sz="1600" b="1" dirty="0" smtClean="0">
                <a:solidFill>
                  <a:srgbClr val="C00000"/>
                </a:solidFill>
              </a:rPr>
              <a:t> 31. 05.2021 № 286, </a:t>
            </a:r>
            <a:r>
              <a:rPr lang="ru-RU" sz="1600" b="1" dirty="0">
                <a:solidFill>
                  <a:srgbClr val="C00000"/>
                </a:solidFill>
              </a:rPr>
              <a:t>№ </a:t>
            </a:r>
            <a:r>
              <a:rPr lang="ru-RU" sz="1600" b="1" dirty="0" smtClean="0">
                <a:solidFill>
                  <a:srgbClr val="C00000"/>
                </a:solidFill>
              </a:rPr>
              <a:t>287</a:t>
            </a:r>
            <a:r>
              <a:rPr lang="ru-RU" sz="1600" b="1" dirty="0" smtClean="0"/>
              <a:t>), обновление </a:t>
            </a:r>
          </a:p>
          <a:p>
            <a:pPr algn="ctr"/>
            <a:r>
              <a:rPr lang="ru-RU" sz="1600" b="1" dirty="0" smtClean="0"/>
              <a:t>воспитательного компонента ФГОС</a:t>
            </a:r>
            <a:endParaRPr lang="ru-RU" sz="1600" b="1" dirty="0"/>
          </a:p>
          <a:p>
            <a:pPr algn="ctr"/>
            <a:r>
              <a:rPr lang="ru-RU" sz="1600" b="1" dirty="0" smtClean="0"/>
              <a:t>(основные направления воспитания, требования </a:t>
            </a:r>
            <a:r>
              <a:rPr lang="ru-RU" sz="1600" b="1" dirty="0"/>
              <a:t>к </a:t>
            </a:r>
            <a:r>
              <a:rPr lang="ru-RU" sz="1600" b="1" dirty="0" smtClean="0"/>
              <a:t>личностным</a:t>
            </a:r>
            <a:r>
              <a:rPr lang="ru-RU" sz="1600" b="1" dirty="0"/>
              <a:t> </a:t>
            </a:r>
            <a:r>
              <a:rPr lang="ru-RU" sz="1600" b="1" dirty="0" smtClean="0"/>
              <a:t>результатам освоения основных</a:t>
            </a:r>
          </a:p>
          <a:p>
            <a:pPr algn="ctr"/>
            <a:r>
              <a:rPr lang="ru-RU" sz="1600" b="1" dirty="0" smtClean="0"/>
              <a:t> общеобразовательных программ)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3431023" y="2058233"/>
            <a:ext cx="3422929" cy="1357583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11541" y="3545426"/>
            <a:ext cx="6724482" cy="2563162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659" y="141065"/>
            <a:ext cx="11155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Актуализация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Примерной рабочей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программы воспитания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для   общеобразовательных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организаций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(2020 – 2022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6903" y="3670172"/>
            <a:ext cx="61519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 smtClean="0">
              <a:solidFill>
                <a:srgbClr val="002060"/>
              </a:solidFill>
            </a:endParaRPr>
          </a:p>
          <a:p>
            <a:endParaRPr lang="ru-RU" sz="1400" b="1" i="1" dirty="0">
              <a:solidFill>
                <a:srgbClr val="00206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Федеральным законом предусмотрена разработка рабочих программ воспитания</a:t>
            </a:r>
            <a:r>
              <a:rPr lang="ru-RU" sz="1400" b="1" i="1" dirty="0">
                <a:solidFill>
                  <a:srgbClr val="002060"/>
                </a:solidFill>
              </a:rPr>
              <a:t>, </a:t>
            </a:r>
            <a:r>
              <a:rPr lang="ru-RU" sz="1400" b="1" i="1" dirty="0" smtClean="0">
                <a:solidFill>
                  <a:srgbClr val="002060"/>
                </a:solidFill>
              </a:rPr>
              <a:t>календарных планов воспитательной работы </a:t>
            </a:r>
            <a:r>
              <a:rPr lang="ru-RU" sz="1400" b="1" i="1" dirty="0">
                <a:solidFill>
                  <a:srgbClr val="002060"/>
                </a:solidFill>
              </a:rPr>
              <a:t>для </a:t>
            </a:r>
            <a:r>
              <a:rPr lang="ru-RU" sz="1400" b="1" i="1" dirty="0" smtClean="0">
                <a:solidFill>
                  <a:srgbClr val="002060"/>
                </a:solidFill>
              </a:rPr>
              <a:t>образовательных организаций, осуществляющих воспитание и </a:t>
            </a:r>
            <a:r>
              <a:rPr lang="ru-RU" sz="1400" b="1" i="1" dirty="0">
                <a:solidFill>
                  <a:srgbClr val="002060"/>
                </a:solidFill>
              </a:rPr>
              <a:t>обучение детей </a:t>
            </a:r>
            <a:r>
              <a:rPr lang="ru-RU" sz="1400" b="1" i="1" dirty="0" smtClean="0">
                <a:solidFill>
                  <a:srgbClr val="002060"/>
                </a:solidFill>
              </a:rPr>
              <a:t>по основным образовательным программам </a:t>
            </a:r>
            <a:r>
              <a:rPr lang="ru-RU" sz="1400" b="1" i="1" dirty="0">
                <a:solidFill>
                  <a:srgbClr val="002060"/>
                </a:solidFill>
              </a:rPr>
              <a:t>общего </a:t>
            </a:r>
            <a:r>
              <a:rPr lang="ru-RU" sz="1400" b="1" i="1" dirty="0" smtClean="0">
                <a:solidFill>
                  <a:srgbClr val="002060"/>
                </a:solidFill>
              </a:rPr>
              <a:t>и среднего профессионального образования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</a:t>
            </a:r>
            <a:r>
              <a:rPr lang="ru-RU" sz="1400" b="1" dirty="0">
                <a:solidFill>
                  <a:srgbClr val="C00000"/>
                </a:solidFill>
              </a:rPr>
              <a:t>ФЗ «</a:t>
            </a:r>
            <a:r>
              <a:rPr lang="ru-RU" sz="1400" b="1" dirty="0" smtClean="0">
                <a:solidFill>
                  <a:srgbClr val="C00000"/>
                </a:solidFill>
              </a:rPr>
              <a:t>Об образовании </a:t>
            </a:r>
            <a:r>
              <a:rPr lang="ru-RU" sz="1400" b="1" dirty="0">
                <a:solidFill>
                  <a:srgbClr val="C00000"/>
                </a:solidFill>
              </a:rPr>
              <a:t>в </a:t>
            </a:r>
            <a:r>
              <a:rPr lang="ru-RU" sz="1400" b="1" dirty="0" smtClean="0">
                <a:solidFill>
                  <a:srgbClr val="C00000"/>
                </a:solidFill>
              </a:rPr>
              <a:t>Российской Федерации</a:t>
            </a:r>
            <a:r>
              <a:rPr lang="ru-RU" sz="1400" b="1" dirty="0">
                <a:solidFill>
                  <a:srgbClr val="C00000"/>
                </a:solidFill>
              </a:rPr>
              <a:t>», ст. 12, ч. 9.1; ст. </a:t>
            </a:r>
            <a:r>
              <a:rPr lang="ru-RU" sz="1400" b="1" dirty="0" smtClean="0">
                <a:solidFill>
                  <a:srgbClr val="C00000"/>
                </a:solidFill>
              </a:rPr>
              <a:t>12.1, ч</a:t>
            </a:r>
            <a:r>
              <a:rPr lang="ru-RU" sz="1400" b="1" dirty="0">
                <a:solidFill>
                  <a:srgbClr val="C00000"/>
                </a:solidFill>
              </a:rPr>
              <a:t>. 1-2</a:t>
            </a:r>
            <a:r>
              <a:rPr lang="ru-RU" sz="14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2" name="Шестиугольник 21"/>
          <p:cNvSpPr/>
          <p:nvPr/>
        </p:nvSpPr>
        <p:spPr>
          <a:xfrm>
            <a:off x="396509" y="2059828"/>
            <a:ext cx="3034514" cy="1357583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6758871" y="1872936"/>
            <a:ext cx="5454032" cy="2659708"/>
          </a:xfrm>
          <a:prstGeom prst="hexagon">
            <a:avLst>
              <a:gd name="adj" fmla="val 19488"/>
              <a:gd name="vf" fmla="val 115470"/>
            </a:avLst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50464" y="5064186"/>
            <a:ext cx="4669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Актуализация </a:t>
            </a:r>
            <a:r>
              <a:rPr lang="ru-RU" sz="1600" b="1" i="1" dirty="0"/>
              <a:t>ценностного </a:t>
            </a:r>
            <a:r>
              <a:rPr lang="ru-RU" sz="1600" b="1" i="1" dirty="0" smtClean="0"/>
              <a:t>содержания</a:t>
            </a:r>
          </a:p>
          <a:p>
            <a:pPr algn="ctr"/>
            <a:r>
              <a:rPr lang="ru-RU" sz="1600" b="1" i="1" dirty="0" smtClean="0"/>
              <a:t>     воспитания на  основе </a:t>
            </a:r>
            <a:r>
              <a:rPr lang="ru-RU" sz="1600" b="1" i="1" dirty="0"/>
              <a:t>российских </a:t>
            </a:r>
            <a:r>
              <a:rPr lang="ru-RU" sz="1600" b="1" i="1" dirty="0" smtClean="0">
                <a:solidFill>
                  <a:srgbClr val="C00000"/>
                </a:solidFill>
              </a:rPr>
              <a:t>базовых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        </a:t>
            </a:r>
            <a:r>
              <a:rPr lang="ru-RU" sz="1600" b="1" i="1" dirty="0">
                <a:solidFill>
                  <a:srgbClr val="C00000"/>
                </a:solidFill>
              </a:rPr>
              <a:t>(конституционных) ценностей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6878228" y="4890939"/>
            <a:ext cx="5259824" cy="1357583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9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6513834"/>
          </a:xfrm>
          <a:prstGeom prst="rect">
            <a:avLst/>
          </a:prstGeom>
          <a:solidFill>
            <a:srgbClr val="1B3281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ФЗ «Об образовании в Российской Федерации» от 29 декабря 2012 г. № 273-ФЗ   </a:t>
            </a:r>
            <a:r>
              <a:rPr lang="ru-RU" sz="2400" b="1" i="1" u="sng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http://www.consultant.ru/document/cons_doc_LAW_140174/</a:t>
            </a: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Стратегия национальной безопасности РФ </a:t>
            </a: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(Указ Президента Российской Федерации от 2 июля 2021 г. № 400)  </a:t>
            </a:r>
            <a:r>
              <a:rPr lang="ru-RU" sz="2400" b="1" i="1" u="sng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http://www.kremlin.ru/acts/bank/47046</a:t>
            </a: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Стратегия развития воспитания в РФ на период до 2025 г. и план мероприятий по ее реализации</a:t>
            </a: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(распоряжения Правительства РФ от 29 мая 2015 г. № 996-р; от 12 ноября 2020 г. № 2945-р)</a:t>
            </a:r>
            <a:endParaRPr lang="ru-RU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i="1" u="sng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http://www.consultant.ru/document/cons_doc_LAW_180402/400951e1bec44b76d470a1deda8b17e988c587d6/</a:t>
            </a: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проект «Патриотическое воспитание граждан Российской Федерации»</a:t>
            </a: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https://edu.gov.ru/national-project/projects/patriot/</a:t>
            </a: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Федеральные государственные образовательные стандарты начального и основного общего образования</a:t>
            </a: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(приказы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России от 31 мая 2021 г. № 286, № 287)</a:t>
            </a:r>
            <a:endParaRPr lang="ru-RU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i="1" u="sng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http://publication.pravo.gov.ru/Document/View/0001202107050028</a:t>
            </a:r>
            <a:r>
              <a:rPr lang="ru-RU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"/>
            <a:ext cx="12192000" cy="803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B328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17003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1446438" y="457200"/>
            <a:ext cx="10058606" cy="1184275"/>
            <a:chOff x="0" y="0"/>
            <a:chExt cx="13893" cy="1866"/>
          </a:xfrm>
        </p:grpSpPr>
        <p:pic>
          <p:nvPicPr>
            <p:cNvPr id="2085" name="Picture 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893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10243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585385" y="2582228"/>
            <a:ext cx="11155977" cy="4173780"/>
            <a:chOff x="733" y="3346"/>
            <a:chExt cx="17750" cy="6572"/>
          </a:xfrm>
        </p:grpSpPr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3728" y="6310"/>
              <a:ext cx="11393" cy="1080"/>
            </a:xfrm>
            <a:custGeom>
              <a:avLst/>
              <a:gdLst>
                <a:gd name="T0" fmla="+- 0 15108 3728"/>
                <a:gd name="T1" fmla="*/ T0 w 11393"/>
                <a:gd name="T2" fmla="+- 0 6376 6311"/>
                <a:gd name="T3" fmla="*/ 6376 h 1080"/>
                <a:gd name="T4" fmla="+- 0 15005 3728"/>
                <a:gd name="T5" fmla="*/ T4 w 11393"/>
                <a:gd name="T6" fmla="+- 0 6499 6311"/>
                <a:gd name="T7" fmla="*/ 6499 h 1080"/>
                <a:gd name="T8" fmla="+- 0 14812 3728"/>
                <a:gd name="T9" fmla="*/ T8 w 11393"/>
                <a:gd name="T10" fmla="+- 0 6610 6311"/>
                <a:gd name="T11" fmla="*/ 6610 h 1080"/>
                <a:gd name="T12" fmla="+- 0 14685 3728"/>
                <a:gd name="T13" fmla="*/ T12 w 11393"/>
                <a:gd name="T14" fmla="+- 0 6659 6311"/>
                <a:gd name="T15" fmla="*/ 6659 h 1080"/>
                <a:gd name="T16" fmla="+- 0 14540 3728"/>
                <a:gd name="T17" fmla="*/ T16 w 11393"/>
                <a:gd name="T18" fmla="+- 0 6703 6311"/>
                <a:gd name="T19" fmla="*/ 6703 h 1080"/>
                <a:gd name="T20" fmla="+- 0 14379 3728"/>
                <a:gd name="T21" fmla="*/ T20 w 11393"/>
                <a:gd name="T22" fmla="+- 0 6743 6311"/>
                <a:gd name="T23" fmla="*/ 6743 h 1080"/>
                <a:gd name="T24" fmla="+- 0 14203 3728"/>
                <a:gd name="T25" fmla="*/ T24 w 11393"/>
                <a:gd name="T26" fmla="+- 0 6777 6311"/>
                <a:gd name="T27" fmla="*/ 6777 h 1080"/>
                <a:gd name="T28" fmla="+- 0 14013 3728"/>
                <a:gd name="T29" fmla="*/ T28 w 11393"/>
                <a:gd name="T30" fmla="+- 0 6805 6311"/>
                <a:gd name="T31" fmla="*/ 6805 h 1080"/>
                <a:gd name="T32" fmla="+- 0 13812 3728"/>
                <a:gd name="T33" fmla="*/ T32 w 11393"/>
                <a:gd name="T34" fmla="+- 0 6827 6311"/>
                <a:gd name="T35" fmla="*/ 6827 h 1080"/>
                <a:gd name="T36" fmla="+- 0 13600 3728"/>
                <a:gd name="T37" fmla="*/ T36 w 11393"/>
                <a:gd name="T38" fmla="+- 0 6842 6311"/>
                <a:gd name="T39" fmla="*/ 6842 h 1080"/>
                <a:gd name="T40" fmla="+- 0 13380 3728"/>
                <a:gd name="T41" fmla="*/ T40 w 11393"/>
                <a:gd name="T42" fmla="+- 0 6850 6311"/>
                <a:gd name="T43" fmla="*/ 6850 h 1080"/>
                <a:gd name="T44" fmla="+- 0 11473 3728"/>
                <a:gd name="T45" fmla="*/ T44 w 11393"/>
                <a:gd name="T46" fmla="+- 0 6851 6311"/>
                <a:gd name="T47" fmla="*/ 6851 h 1080"/>
                <a:gd name="T48" fmla="+- 0 11249 3728"/>
                <a:gd name="T49" fmla="*/ T48 w 11393"/>
                <a:gd name="T50" fmla="+- 0 6855 6311"/>
                <a:gd name="T51" fmla="*/ 6855 h 1080"/>
                <a:gd name="T52" fmla="+- 0 11033 3728"/>
                <a:gd name="T53" fmla="*/ T52 w 11393"/>
                <a:gd name="T54" fmla="+- 0 6866 6311"/>
                <a:gd name="T55" fmla="*/ 6866 h 1080"/>
                <a:gd name="T56" fmla="+- 0 10826 3728"/>
                <a:gd name="T57" fmla="*/ T56 w 11393"/>
                <a:gd name="T58" fmla="+- 0 6885 6311"/>
                <a:gd name="T59" fmla="*/ 6885 h 1080"/>
                <a:gd name="T60" fmla="+- 0 10630 3728"/>
                <a:gd name="T61" fmla="*/ T60 w 11393"/>
                <a:gd name="T62" fmla="+- 0 6910 6311"/>
                <a:gd name="T63" fmla="*/ 6910 h 1080"/>
                <a:gd name="T64" fmla="+- 0 10447 3728"/>
                <a:gd name="T65" fmla="*/ T64 w 11393"/>
                <a:gd name="T66" fmla="+- 0 6941 6311"/>
                <a:gd name="T67" fmla="*/ 6941 h 1080"/>
                <a:gd name="T68" fmla="+- 0 10278 3728"/>
                <a:gd name="T69" fmla="*/ T68 w 11393"/>
                <a:gd name="T70" fmla="+- 0 6978 6311"/>
                <a:gd name="T71" fmla="*/ 6978 h 1080"/>
                <a:gd name="T72" fmla="+- 0 10125 3728"/>
                <a:gd name="T73" fmla="*/ T72 w 11393"/>
                <a:gd name="T74" fmla="+- 0 7020 6311"/>
                <a:gd name="T75" fmla="*/ 7020 h 1080"/>
                <a:gd name="T76" fmla="+- 0 9989 3728"/>
                <a:gd name="T77" fmla="*/ T76 w 11393"/>
                <a:gd name="T78" fmla="+- 0 7067 6311"/>
                <a:gd name="T79" fmla="*/ 7067 h 1080"/>
                <a:gd name="T80" fmla="+- 0 9872 3728"/>
                <a:gd name="T81" fmla="*/ T80 w 11393"/>
                <a:gd name="T82" fmla="+- 0 7118 6311"/>
                <a:gd name="T83" fmla="*/ 7118 h 1080"/>
                <a:gd name="T84" fmla="+- 0 9700 3728"/>
                <a:gd name="T85" fmla="*/ T84 w 11393"/>
                <a:gd name="T86" fmla="+- 0 7232 6311"/>
                <a:gd name="T87" fmla="*/ 7232 h 1080"/>
                <a:gd name="T88" fmla="+- 0 9622 3728"/>
                <a:gd name="T89" fmla="*/ T88 w 11393"/>
                <a:gd name="T90" fmla="+- 0 7358 6311"/>
                <a:gd name="T91" fmla="*/ 7358 h 1080"/>
                <a:gd name="T92" fmla="+- 0 9615 3728"/>
                <a:gd name="T93" fmla="*/ T92 w 11393"/>
                <a:gd name="T94" fmla="+- 0 7358 6311"/>
                <a:gd name="T95" fmla="*/ 7358 h 1080"/>
                <a:gd name="T96" fmla="+- 0 9537 3728"/>
                <a:gd name="T97" fmla="*/ T96 w 11393"/>
                <a:gd name="T98" fmla="+- 0 7232 6311"/>
                <a:gd name="T99" fmla="*/ 7232 h 1080"/>
                <a:gd name="T100" fmla="+- 0 9365 3728"/>
                <a:gd name="T101" fmla="*/ T100 w 11393"/>
                <a:gd name="T102" fmla="+- 0 7118 6311"/>
                <a:gd name="T103" fmla="*/ 7118 h 1080"/>
                <a:gd name="T104" fmla="+- 0 9248 3728"/>
                <a:gd name="T105" fmla="*/ T104 w 11393"/>
                <a:gd name="T106" fmla="+- 0 7067 6311"/>
                <a:gd name="T107" fmla="*/ 7067 h 1080"/>
                <a:gd name="T108" fmla="+- 0 9112 3728"/>
                <a:gd name="T109" fmla="*/ T108 w 11393"/>
                <a:gd name="T110" fmla="+- 0 7020 6311"/>
                <a:gd name="T111" fmla="*/ 7020 h 1080"/>
                <a:gd name="T112" fmla="+- 0 8959 3728"/>
                <a:gd name="T113" fmla="*/ T112 w 11393"/>
                <a:gd name="T114" fmla="+- 0 6978 6311"/>
                <a:gd name="T115" fmla="*/ 6978 h 1080"/>
                <a:gd name="T116" fmla="+- 0 8790 3728"/>
                <a:gd name="T117" fmla="*/ T116 w 11393"/>
                <a:gd name="T118" fmla="+- 0 6941 6311"/>
                <a:gd name="T119" fmla="*/ 6941 h 1080"/>
                <a:gd name="T120" fmla="+- 0 8607 3728"/>
                <a:gd name="T121" fmla="*/ T120 w 11393"/>
                <a:gd name="T122" fmla="+- 0 6910 6311"/>
                <a:gd name="T123" fmla="*/ 6910 h 1080"/>
                <a:gd name="T124" fmla="+- 0 8411 3728"/>
                <a:gd name="T125" fmla="*/ T124 w 11393"/>
                <a:gd name="T126" fmla="+- 0 6885 6311"/>
                <a:gd name="T127" fmla="*/ 6885 h 1080"/>
                <a:gd name="T128" fmla="+- 0 8204 3728"/>
                <a:gd name="T129" fmla="*/ T128 w 11393"/>
                <a:gd name="T130" fmla="+- 0 6866 6311"/>
                <a:gd name="T131" fmla="*/ 6866 h 1080"/>
                <a:gd name="T132" fmla="+- 0 7988 3728"/>
                <a:gd name="T133" fmla="*/ T132 w 11393"/>
                <a:gd name="T134" fmla="+- 0 6855 6311"/>
                <a:gd name="T135" fmla="*/ 6855 h 1080"/>
                <a:gd name="T136" fmla="+- 0 7764 3728"/>
                <a:gd name="T137" fmla="*/ T136 w 11393"/>
                <a:gd name="T138" fmla="+- 0 6851 6311"/>
                <a:gd name="T139" fmla="*/ 6851 h 1080"/>
                <a:gd name="T140" fmla="+- 0 5470 3728"/>
                <a:gd name="T141" fmla="*/ T140 w 11393"/>
                <a:gd name="T142" fmla="+- 0 6850 6311"/>
                <a:gd name="T143" fmla="*/ 6850 h 1080"/>
                <a:gd name="T144" fmla="+- 0 5250 3728"/>
                <a:gd name="T145" fmla="*/ T144 w 11393"/>
                <a:gd name="T146" fmla="+- 0 6842 6311"/>
                <a:gd name="T147" fmla="*/ 6842 h 1080"/>
                <a:gd name="T148" fmla="+- 0 5038 3728"/>
                <a:gd name="T149" fmla="*/ T148 w 11393"/>
                <a:gd name="T150" fmla="+- 0 6827 6311"/>
                <a:gd name="T151" fmla="*/ 6827 h 1080"/>
                <a:gd name="T152" fmla="+- 0 4837 3728"/>
                <a:gd name="T153" fmla="*/ T152 w 11393"/>
                <a:gd name="T154" fmla="+- 0 6805 6311"/>
                <a:gd name="T155" fmla="*/ 6805 h 1080"/>
                <a:gd name="T156" fmla="+- 0 4647 3728"/>
                <a:gd name="T157" fmla="*/ T156 w 11393"/>
                <a:gd name="T158" fmla="+- 0 6777 6311"/>
                <a:gd name="T159" fmla="*/ 6777 h 1080"/>
                <a:gd name="T160" fmla="+- 0 4471 3728"/>
                <a:gd name="T161" fmla="*/ T160 w 11393"/>
                <a:gd name="T162" fmla="+- 0 6743 6311"/>
                <a:gd name="T163" fmla="*/ 6743 h 1080"/>
                <a:gd name="T164" fmla="+- 0 4309 3728"/>
                <a:gd name="T165" fmla="*/ T164 w 11393"/>
                <a:gd name="T166" fmla="+- 0 6703 6311"/>
                <a:gd name="T167" fmla="*/ 6703 h 1080"/>
                <a:gd name="T168" fmla="+- 0 4165 3728"/>
                <a:gd name="T169" fmla="*/ T168 w 11393"/>
                <a:gd name="T170" fmla="+- 0 6659 6311"/>
                <a:gd name="T171" fmla="*/ 6659 h 1080"/>
                <a:gd name="T172" fmla="+- 0 4038 3728"/>
                <a:gd name="T173" fmla="*/ T172 w 11393"/>
                <a:gd name="T174" fmla="+- 0 6610 6311"/>
                <a:gd name="T175" fmla="*/ 6610 h 1080"/>
                <a:gd name="T176" fmla="+- 0 3885 3728"/>
                <a:gd name="T177" fmla="*/ T176 w 11393"/>
                <a:gd name="T178" fmla="+- 0 6528 6311"/>
                <a:gd name="T179" fmla="*/ 6528 h 1080"/>
                <a:gd name="T180" fmla="+- 0 3758 3728"/>
                <a:gd name="T181" fmla="*/ T180 w 11393"/>
                <a:gd name="T182" fmla="+- 0 6408 6311"/>
                <a:gd name="T183" fmla="*/ 6408 h 1080"/>
                <a:gd name="T184" fmla="+- 0 3728 3728"/>
                <a:gd name="T185" fmla="*/ T184 w 11393"/>
                <a:gd name="T186" fmla="+- 0 6311 6311"/>
                <a:gd name="T187" fmla="*/ 6311 h 10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11393" h="1080">
                  <a:moveTo>
                    <a:pt x="11393" y="0"/>
                  </a:moveTo>
                  <a:lnTo>
                    <a:pt x="11380" y="65"/>
                  </a:lnTo>
                  <a:lnTo>
                    <a:pt x="11341" y="128"/>
                  </a:lnTo>
                  <a:lnTo>
                    <a:pt x="11277" y="188"/>
                  </a:lnTo>
                  <a:lnTo>
                    <a:pt x="11191" y="245"/>
                  </a:lnTo>
                  <a:lnTo>
                    <a:pt x="11084" y="299"/>
                  </a:lnTo>
                  <a:lnTo>
                    <a:pt x="11023" y="324"/>
                  </a:lnTo>
                  <a:lnTo>
                    <a:pt x="10957" y="348"/>
                  </a:lnTo>
                  <a:lnTo>
                    <a:pt x="10887" y="371"/>
                  </a:lnTo>
                  <a:lnTo>
                    <a:pt x="10812" y="392"/>
                  </a:lnTo>
                  <a:lnTo>
                    <a:pt x="10733" y="413"/>
                  </a:lnTo>
                  <a:lnTo>
                    <a:pt x="10651" y="432"/>
                  </a:lnTo>
                  <a:lnTo>
                    <a:pt x="10565" y="450"/>
                  </a:lnTo>
                  <a:lnTo>
                    <a:pt x="10475" y="466"/>
                  </a:lnTo>
                  <a:lnTo>
                    <a:pt x="10381" y="481"/>
                  </a:lnTo>
                  <a:lnTo>
                    <a:pt x="10285" y="494"/>
                  </a:lnTo>
                  <a:lnTo>
                    <a:pt x="10186" y="506"/>
                  </a:lnTo>
                  <a:lnTo>
                    <a:pt x="10084" y="516"/>
                  </a:lnTo>
                  <a:lnTo>
                    <a:pt x="9979" y="524"/>
                  </a:lnTo>
                  <a:lnTo>
                    <a:pt x="9872" y="531"/>
                  </a:lnTo>
                  <a:lnTo>
                    <a:pt x="9763" y="536"/>
                  </a:lnTo>
                  <a:lnTo>
                    <a:pt x="9652" y="539"/>
                  </a:lnTo>
                  <a:lnTo>
                    <a:pt x="9539" y="540"/>
                  </a:lnTo>
                  <a:lnTo>
                    <a:pt x="7745" y="540"/>
                  </a:lnTo>
                  <a:lnTo>
                    <a:pt x="7632" y="541"/>
                  </a:lnTo>
                  <a:lnTo>
                    <a:pt x="7521" y="544"/>
                  </a:lnTo>
                  <a:lnTo>
                    <a:pt x="7412" y="549"/>
                  </a:lnTo>
                  <a:lnTo>
                    <a:pt x="7305" y="555"/>
                  </a:lnTo>
                  <a:lnTo>
                    <a:pt x="7200" y="563"/>
                  </a:lnTo>
                  <a:lnTo>
                    <a:pt x="7098" y="574"/>
                  </a:lnTo>
                  <a:lnTo>
                    <a:pt x="6998" y="585"/>
                  </a:lnTo>
                  <a:lnTo>
                    <a:pt x="6902" y="599"/>
                  </a:lnTo>
                  <a:lnTo>
                    <a:pt x="6809" y="614"/>
                  </a:lnTo>
                  <a:lnTo>
                    <a:pt x="6719" y="630"/>
                  </a:lnTo>
                  <a:lnTo>
                    <a:pt x="6633" y="648"/>
                  </a:lnTo>
                  <a:lnTo>
                    <a:pt x="6550" y="667"/>
                  </a:lnTo>
                  <a:lnTo>
                    <a:pt x="6471" y="687"/>
                  </a:lnTo>
                  <a:lnTo>
                    <a:pt x="6397" y="709"/>
                  </a:lnTo>
                  <a:lnTo>
                    <a:pt x="6327" y="732"/>
                  </a:lnTo>
                  <a:lnTo>
                    <a:pt x="6261" y="756"/>
                  </a:lnTo>
                  <a:lnTo>
                    <a:pt x="6200" y="781"/>
                  </a:lnTo>
                  <a:lnTo>
                    <a:pt x="6144" y="807"/>
                  </a:lnTo>
                  <a:lnTo>
                    <a:pt x="6047" y="862"/>
                  </a:lnTo>
                  <a:lnTo>
                    <a:pt x="5972" y="921"/>
                  </a:lnTo>
                  <a:lnTo>
                    <a:pt x="5920" y="983"/>
                  </a:lnTo>
                  <a:lnTo>
                    <a:pt x="5894" y="1047"/>
                  </a:lnTo>
                  <a:lnTo>
                    <a:pt x="5890" y="1080"/>
                  </a:lnTo>
                  <a:lnTo>
                    <a:pt x="5887" y="1047"/>
                  </a:lnTo>
                  <a:lnTo>
                    <a:pt x="5861" y="983"/>
                  </a:lnTo>
                  <a:lnTo>
                    <a:pt x="5809" y="921"/>
                  </a:lnTo>
                  <a:lnTo>
                    <a:pt x="5734" y="862"/>
                  </a:lnTo>
                  <a:lnTo>
                    <a:pt x="5637" y="807"/>
                  </a:lnTo>
                  <a:lnTo>
                    <a:pt x="5581" y="781"/>
                  </a:lnTo>
                  <a:lnTo>
                    <a:pt x="5520" y="756"/>
                  </a:lnTo>
                  <a:lnTo>
                    <a:pt x="5454" y="732"/>
                  </a:lnTo>
                  <a:lnTo>
                    <a:pt x="5384" y="709"/>
                  </a:lnTo>
                  <a:lnTo>
                    <a:pt x="5309" y="687"/>
                  </a:lnTo>
                  <a:lnTo>
                    <a:pt x="5231" y="667"/>
                  </a:lnTo>
                  <a:lnTo>
                    <a:pt x="5148" y="648"/>
                  </a:lnTo>
                  <a:lnTo>
                    <a:pt x="5062" y="630"/>
                  </a:lnTo>
                  <a:lnTo>
                    <a:pt x="4972" y="614"/>
                  </a:lnTo>
                  <a:lnTo>
                    <a:pt x="4879" y="599"/>
                  </a:lnTo>
                  <a:lnTo>
                    <a:pt x="4782" y="585"/>
                  </a:lnTo>
                  <a:lnTo>
                    <a:pt x="4683" y="574"/>
                  </a:lnTo>
                  <a:lnTo>
                    <a:pt x="4581" y="563"/>
                  </a:lnTo>
                  <a:lnTo>
                    <a:pt x="4476" y="555"/>
                  </a:lnTo>
                  <a:lnTo>
                    <a:pt x="4369" y="549"/>
                  </a:lnTo>
                  <a:lnTo>
                    <a:pt x="4260" y="544"/>
                  </a:lnTo>
                  <a:lnTo>
                    <a:pt x="4149" y="541"/>
                  </a:lnTo>
                  <a:lnTo>
                    <a:pt x="4036" y="540"/>
                  </a:lnTo>
                  <a:lnTo>
                    <a:pt x="1855" y="540"/>
                  </a:lnTo>
                  <a:lnTo>
                    <a:pt x="1742" y="539"/>
                  </a:lnTo>
                  <a:lnTo>
                    <a:pt x="1631" y="536"/>
                  </a:lnTo>
                  <a:lnTo>
                    <a:pt x="1522" y="531"/>
                  </a:lnTo>
                  <a:lnTo>
                    <a:pt x="1415" y="524"/>
                  </a:lnTo>
                  <a:lnTo>
                    <a:pt x="1310" y="516"/>
                  </a:lnTo>
                  <a:lnTo>
                    <a:pt x="1208" y="506"/>
                  </a:lnTo>
                  <a:lnTo>
                    <a:pt x="1109" y="494"/>
                  </a:lnTo>
                  <a:lnTo>
                    <a:pt x="1012" y="481"/>
                  </a:lnTo>
                  <a:lnTo>
                    <a:pt x="919" y="466"/>
                  </a:lnTo>
                  <a:lnTo>
                    <a:pt x="829" y="450"/>
                  </a:lnTo>
                  <a:lnTo>
                    <a:pt x="743" y="432"/>
                  </a:lnTo>
                  <a:lnTo>
                    <a:pt x="660" y="413"/>
                  </a:lnTo>
                  <a:lnTo>
                    <a:pt x="581" y="392"/>
                  </a:lnTo>
                  <a:lnTo>
                    <a:pt x="507" y="371"/>
                  </a:lnTo>
                  <a:lnTo>
                    <a:pt x="437" y="348"/>
                  </a:lnTo>
                  <a:lnTo>
                    <a:pt x="371" y="324"/>
                  </a:lnTo>
                  <a:lnTo>
                    <a:pt x="310" y="299"/>
                  </a:lnTo>
                  <a:lnTo>
                    <a:pt x="254" y="272"/>
                  </a:lnTo>
                  <a:lnTo>
                    <a:pt x="157" y="217"/>
                  </a:lnTo>
                  <a:lnTo>
                    <a:pt x="82" y="158"/>
                  </a:lnTo>
                  <a:lnTo>
                    <a:pt x="30" y="97"/>
                  </a:lnTo>
                  <a:lnTo>
                    <a:pt x="4" y="33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AEABA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13380" y="3378"/>
              <a:ext cx="5103" cy="2835"/>
            </a:xfrm>
            <a:custGeom>
              <a:avLst/>
              <a:gdLst>
                <a:gd name="T0" fmla="+- 0 18010 13380"/>
                <a:gd name="T1" fmla="*/ T0 w 5103"/>
                <a:gd name="T2" fmla="+- 0 3378 3378"/>
                <a:gd name="T3" fmla="*/ 3378 h 2835"/>
                <a:gd name="T4" fmla="+- 0 13852 13380"/>
                <a:gd name="T5" fmla="*/ T4 w 5103"/>
                <a:gd name="T6" fmla="+- 0 3378 3378"/>
                <a:gd name="T7" fmla="*/ 3378 h 2835"/>
                <a:gd name="T8" fmla="+- 0 13776 13380"/>
                <a:gd name="T9" fmla="*/ T8 w 5103"/>
                <a:gd name="T10" fmla="+- 0 3384 3378"/>
                <a:gd name="T11" fmla="*/ 3384 h 2835"/>
                <a:gd name="T12" fmla="+- 0 13703 13380"/>
                <a:gd name="T13" fmla="*/ T12 w 5103"/>
                <a:gd name="T14" fmla="+- 0 3402 3378"/>
                <a:gd name="T15" fmla="*/ 3402 h 2835"/>
                <a:gd name="T16" fmla="+- 0 13635 13380"/>
                <a:gd name="T17" fmla="*/ T16 w 5103"/>
                <a:gd name="T18" fmla="+- 0 3431 3378"/>
                <a:gd name="T19" fmla="*/ 3431 h 2835"/>
                <a:gd name="T20" fmla="+- 0 13573 13380"/>
                <a:gd name="T21" fmla="*/ T20 w 5103"/>
                <a:gd name="T22" fmla="+- 0 3469 3378"/>
                <a:gd name="T23" fmla="*/ 3469 h 2835"/>
                <a:gd name="T24" fmla="+- 0 13518 13380"/>
                <a:gd name="T25" fmla="*/ T24 w 5103"/>
                <a:gd name="T26" fmla="+- 0 3516 3378"/>
                <a:gd name="T27" fmla="*/ 3516 h 2835"/>
                <a:gd name="T28" fmla="+- 0 13471 13380"/>
                <a:gd name="T29" fmla="*/ T28 w 5103"/>
                <a:gd name="T30" fmla="+- 0 3571 3378"/>
                <a:gd name="T31" fmla="*/ 3571 h 2835"/>
                <a:gd name="T32" fmla="+- 0 13433 13380"/>
                <a:gd name="T33" fmla="*/ T32 w 5103"/>
                <a:gd name="T34" fmla="+- 0 3633 3378"/>
                <a:gd name="T35" fmla="*/ 3633 h 2835"/>
                <a:gd name="T36" fmla="+- 0 13404 13380"/>
                <a:gd name="T37" fmla="*/ T36 w 5103"/>
                <a:gd name="T38" fmla="+- 0 3701 3378"/>
                <a:gd name="T39" fmla="*/ 3701 h 2835"/>
                <a:gd name="T40" fmla="+- 0 13386 13380"/>
                <a:gd name="T41" fmla="*/ T40 w 5103"/>
                <a:gd name="T42" fmla="+- 0 3774 3378"/>
                <a:gd name="T43" fmla="*/ 3774 h 2835"/>
                <a:gd name="T44" fmla="+- 0 13380 13380"/>
                <a:gd name="T45" fmla="*/ T44 w 5103"/>
                <a:gd name="T46" fmla="+- 0 3850 3378"/>
                <a:gd name="T47" fmla="*/ 3850 h 2835"/>
                <a:gd name="T48" fmla="+- 0 13380 13380"/>
                <a:gd name="T49" fmla="*/ T48 w 5103"/>
                <a:gd name="T50" fmla="+- 0 5740 3378"/>
                <a:gd name="T51" fmla="*/ 5740 h 2835"/>
                <a:gd name="T52" fmla="+- 0 13386 13380"/>
                <a:gd name="T53" fmla="*/ T52 w 5103"/>
                <a:gd name="T54" fmla="+- 0 5817 3378"/>
                <a:gd name="T55" fmla="*/ 5817 h 2835"/>
                <a:gd name="T56" fmla="+- 0 13404 13380"/>
                <a:gd name="T57" fmla="*/ T56 w 5103"/>
                <a:gd name="T58" fmla="+- 0 5889 3378"/>
                <a:gd name="T59" fmla="*/ 5889 h 2835"/>
                <a:gd name="T60" fmla="+- 0 13433 13380"/>
                <a:gd name="T61" fmla="*/ T60 w 5103"/>
                <a:gd name="T62" fmla="+- 0 5957 3378"/>
                <a:gd name="T63" fmla="*/ 5957 h 2835"/>
                <a:gd name="T64" fmla="+- 0 13471 13380"/>
                <a:gd name="T65" fmla="*/ T64 w 5103"/>
                <a:gd name="T66" fmla="+- 0 6019 3378"/>
                <a:gd name="T67" fmla="*/ 6019 h 2835"/>
                <a:gd name="T68" fmla="+- 0 13518 13380"/>
                <a:gd name="T69" fmla="*/ T68 w 5103"/>
                <a:gd name="T70" fmla="+- 0 6074 3378"/>
                <a:gd name="T71" fmla="*/ 6074 h 2835"/>
                <a:gd name="T72" fmla="+- 0 13573 13380"/>
                <a:gd name="T73" fmla="*/ T72 w 5103"/>
                <a:gd name="T74" fmla="+- 0 6121 3378"/>
                <a:gd name="T75" fmla="*/ 6121 h 2835"/>
                <a:gd name="T76" fmla="+- 0 13635 13380"/>
                <a:gd name="T77" fmla="*/ T76 w 5103"/>
                <a:gd name="T78" fmla="+- 0 6160 3378"/>
                <a:gd name="T79" fmla="*/ 6160 h 2835"/>
                <a:gd name="T80" fmla="+- 0 13703 13380"/>
                <a:gd name="T81" fmla="*/ T80 w 5103"/>
                <a:gd name="T82" fmla="+- 0 6188 3378"/>
                <a:gd name="T83" fmla="*/ 6188 h 2835"/>
                <a:gd name="T84" fmla="+- 0 13776 13380"/>
                <a:gd name="T85" fmla="*/ T84 w 5103"/>
                <a:gd name="T86" fmla="+- 0 6206 3378"/>
                <a:gd name="T87" fmla="*/ 6206 h 2835"/>
                <a:gd name="T88" fmla="+- 0 13852 13380"/>
                <a:gd name="T89" fmla="*/ T88 w 5103"/>
                <a:gd name="T90" fmla="+- 0 6212 3378"/>
                <a:gd name="T91" fmla="*/ 6212 h 2835"/>
                <a:gd name="T92" fmla="+- 0 18010 13380"/>
                <a:gd name="T93" fmla="*/ T92 w 5103"/>
                <a:gd name="T94" fmla="+- 0 6212 3378"/>
                <a:gd name="T95" fmla="*/ 6212 h 2835"/>
                <a:gd name="T96" fmla="+- 0 18087 13380"/>
                <a:gd name="T97" fmla="*/ T96 w 5103"/>
                <a:gd name="T98" fmla="+- 0 6206 3378"/>
                <a:gd name="T99" fmla="*/ 6206 h 2835"/>
                <a:gd name="T100" fmla="+- 0 18159 13380"/>
                <a:gd name="T101" fmla="*/ T100 w 5103"/>
                <a:gd name="T102" fmla="+- 0 6188 3378"/>
                <a:gd name="T103" fmla="*/ 6188 h 2835"/>
                <a:gd name="T104" fmla="+- 0 18227 13380"/>
                <a:gd name="T105" fmla="*/ T104 w 5103"/>
                <a:gd name="T106" fmla="+- 0 6160 3378"/>
                <a:gd name="T107" fmla="*/ 6160 h 2835"/>
                <a:gd name="T108" fmla="+- 0 18289 13380"/>
                <a:gd name="T109" fmla="*/ T108 w 5103"/>
                <a:gd name="T110" fmla="+- 0 6121 3378"/>
                <a:gd name="T111" fmla="*/ 6121 h 2835"/>
                <a:gd name="T112" fmla="+- 0 18344 13380"/>
                <a:gd name="T113" fmla="*/ T112 w 5103"/>
                <a:gd name="T114" fmla="+- 0 6074 3378"/>
                <a:gd name="T115" fmla="*/ 6074 h 2835"/>
                <a:gd name="T116" fmla="+- 0 18391 13380"/>
                <a:gd name="T117" fmla="*/ T116 w 5103"/>
                <a:gd name="T118" fmla="+- 0 6019 3378"/>
                <a:gd name="T119" fmla="*/ 6019 h 2835"/>
                <a:gd name="T120" fmla="+- 0 18430 13380"/>
                <a:gd name="T121" fmla="*/ T120 w 5103"/>
                <a:gd name="T122" fmla="+- 0 5957 3378"/>
                <a:gd name="T123" fmla="*/ 5957 h 2835"/>
                <a:gd name="T124" fmla="+- 0 18458 13380"/>
                <a:gd name="T125" fmla="*/ T124 w 5103"/>
                <a:gd name="T126" fmla="+- 0 5889 3378"/>
                <a:gd name="T127" fmla="*/ 5889 h 2835"/>
                <a:gd name="T128" fmla="+- 0 18476 13380"/>
                <a:gd name="T129" fmla="*/ T128 w 5103"/>
                <a:gd name="T130" fmla="+- 0 5817 3378"/>
                <a:gd name="T131" fmla="*/ 5817 h 2835"/>
                <a:gd name="T132" fmla="+- 0 18482 13380"/>
                <a:gd name="T133" fmla="*/ T132 w 5103"/>
                <a:gd name="T134" fmla="+- 0 5740 3378"/>
                <a:gd name="T135" fmla="*/ 5740 h 2835"/>
                <a:gd name="T136" fmla="+- 0 18482 13380"/>
                <a:gd name="T137" fmla="*/ T136 w 5103"/>
                <a:gd name="T138" fmla="+- 0 3850 3378"/>
                <a:gd name="T139" fmla="*/ 3850 h 2835"/>
                <a:gd name="T140" fmla="+- 0 18476 13380"/>
                <a:gd name="T141" fmla="*/ T140 w 5103"/>
                <a:gd name="T142" fmla="+- 0 3774 3378"/>
                <a:gd name="T143" fmla="*/ 3774 h 2835"/>
                <a:gd name="T144" fmla="+- 0 18458 13380"/>
                <a:gd name="T145" fmla="*/ T144 w 5103"/>
                <a:gd name="T146" fmla="+- 0 3701 3378"/>
                <a:gd name="T147" fmla="*/ 3701 h 2835"/>
                <a:gd name="T148" fmla="+- 0 18430 13380"/>
                <a:gd name="T149" fmla="*/ T148 w 5103"/>
                <a:gd name="T150" fmla="+- 0 3633 3378"/>
                <a:gd name="T151" fmla="*/ 3633 h 2835"/>
                <a:gd name="T152" fmla="+- 0 18391 13380"/>
                <a:gd name="T153" fmla="*/ T152 w 5103"/>
                <a:gd name="T154" fmla="+- 0 3571 3378"/>
                <a:gd name="T155" fmla="*/ 3571 h 2835"/>
                <a:gd name="T156" fmla="+- 0 18344 13380"/>
                <a:gd name="T157" fmla="*/ T156 w 5103"/>
                <a:gd name="T158" fmla="+- 0 3516 3378"/>
                <a:gd name="T159" fmla="*/ 3516 h 2835"/>
                <a:gd name="T160" fmla="+- 0 18289 13380"/>
                <a:gd name="T161" fmla="*/ T160 w 5103"/>
                <a:gd name="T162" fmla="+- 0 3469 3378"/>
                <a:gd name="T163" fmla="*/ 3469 h 2835"/>
                <a:gd name="T164" fmla="+- 0 18227 13380"/>
                <a:gd name="T165" fmla="*/ T164 w 5103"/>
                <a:gd name="T166" fmla="+- 0 3431 3378"/>
                <a:gd name="T167" fmla="*/ 3431 h 2835"/>
                <a:gd name="T168" fmla="+- 0 18159 13380"/>
                <a:gd name="T169" fmla="*/ T168 w 5103"/>
                <a:gd name="T170" fmla="+- 0 3402 3378"/>
                <a:gd name="T171" fmla="*/ 3402 h 2835"/>
                <a:gd name="T172" fmla="+- 0 18087 13380"/>
                <a:gd name="T173" fmla="*/ T172 w 5103"/>
                <a:gd name="T174" fmla="+- 0 3384 3378"/>
                <a:gd name="T175" fmla="*/ 3384 h 2835"/>
                <a:gd name="T176" fmla="+- 0 18010 13380"/>
                <a:gd name="T177" fmla="*/ T176 w 5103"/>
                <a:gd name="T178" fmla="+- 0 3378 3378"/>
                <a:gd name="T179" fmla="*/ 3378 h 28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5103" h="2835">
                  <a:moveTo>
                    <a:pt x="4630" y="0"/>
                  </a:moveTo>
                  <a:lnTo>
                    <a:pt x="472" y="0"/>
                  </a:lnTo>
                  <a:lnTo>
                    <a:pt x="396" y="6"/>
                  </a:lnTo>
                  <a:lnTo>
                    <a:pt x="323" y="24"/>
                  </a:lnTo>
                  <a:lnTo>
                    <a:pt x="255" y="53"/>
                  </a:lnTo>
                  <a:lnTo>
                    <a:pt x="193" y="91"/>
                  </a:lnTo>
                  <a:lnTo>
                    <a:pt x="138" y="138"/>
                  </a:lnTo>
                  <a:lnTo>
                    <a:pt x="91" y="193"/>
                  </a:lnTo>
                  <a:lnTo>
                    <a:pt x="53" y="255"/>
                  </a:lnTo>
                  <a:lnTo>
                    <a:pt x="24" y="323"/>
                  </a:lnTo>
                  <a:lnTo>
                    <a:pt x="6" y="396"/>
                  </a:lnTo>
                  <a:lnTo>
                    <a:pt x="0" y="472"/>
                  </a:lnTo>
                  <a:lnTo>
                    <a:pt x="0" y="2362"/>
                  </a:lnTo>
                  <a:lnTo>
                    <a:pt x="6" y="2439"/>
                  </a:lnTo>
                  <a:lnTo>
                    <a:pt x="24" y="2511"/>
                  </a:lnTo>
                  <a:lnTo>
                    <a:pt x="53" y="2579"/>
                  </a:lnTo>
                  <a:lnTo>
                    <a:pt x="91" y="2641"/>
                  </a:lnTo>
                  <a:lnTo>
                    <a:pt x="138" y="2696"/>
                  </a:lnTo>
                  <a:lnTo>
                    <a:pt x="193" y="2743"/>
                  </a:lnTo>
                  <a:lnTo>
                    <a:pt x="255" y="2782"/>
                  </a:lnTo>
                  <a:lnTo>
                    <a:pt x="323" y="2810"/>
                  </a:lnTo>
                  <a:lnTo>
                    <a:pt x="396" y="2828"/>
                  </a:lnTo>
                  <a:lnTo>
                    <a:pt x="472" y="2834"/>
                  </a:lnTo>
                  <a:lnTo>
                    <a:pt x="4630" y="2834"/>
                  </a:lnTo>
                  <a:lnTo>
                    <a:pt x="4707" y="2828"/>
                  </a:lnTo>
                  <a:lnTo>
                    <a:pt x="4779" y="2810"/>
                  </a:lnTo>
                  <a:lnTo>
                    <a:pt x="4847" y="2782"/>
                  </a:lnTo>
                  <a:lnTo>
                    <a:pt x="4909" y="2743"/>
                  </a:lnTo>
                  <a:lnTo>
                    <a:pt x="4964" y="2696"/>
                  </a:lnTo>
                  <a:lnTo>
                    <a:pt x="5011" y="2641"/>
                  </a:lnTo>
                  <a:lnTo>
                    <a:pt x="5050" y="2579"/>
                  </a:lnTo>
                  <a:lnTo>
                    <a:pt x="5078" y="2511"/>
                  </a:lnTo>
                  <a:lnTo>
                    <a:pt x="5096" y="2439"/>
                  </a:lnTo>
                  <a:lnTo>
                    <a:pt x="5102" y="2362"/>
                  </a:lnTo>
                  <a:lnTo>
                    <a:pt x="5102" y="472"/>
                  </a:lnTo>
                  <a:lnTo>
                    <a:pt x="5096" y="396"/>
                  </a:lnTo>
                  <a:lnTo>
                    <a:pt x="5078" y="323"/>
                  </a:lnTo>
                  <a:lnTo>
                    <a:pt x="5050" y="255"/>
                  </a:lnTo>
                  <a:lnTo>
                    <a:pt x="5011" y="193"/>
                  </a:lnTo>
                  <a:lnTo>
                    <a:pt x="4964" y="138"/>
                  </a:lnTo>
                  <a:lnTo>
                    <a:pt x="4909" y="91"/>
                  </a:lnTo>
                  <a:lnTo>
                    <a:pt x="4847" y="53"/>
                  </a:lnTo>
                  <a:lnTo>
                    <a:pt x="4779" y="24"/>
                  </a:lnTo>
                  <a:lnTo>
                    <a:pt x="4707" y="6"/>
                  </a:lnTo>
                  <a:lnTo>
                    <a:pt x="4630" y="0"/>
                  </a:lnTo>
                  <a:close/>
                </a:path>
              </a:pathLst>
            </a:custGeom>
            <a:solidFill>
              <a:srgbClr val="D0CEC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62"/>
            <p:cNvSpPr>
              <a:spLocks/>
            </p:cNvSpPr>
            <p:nvPr/>
          </p:nvSpPr>
          <p:spPr bwMode="auto">
            <a:xfrm>
              <a:off x="4934" y="7650"/>
              <a:ext cx="9281" cy="2268"/>
            </a:xfrm>
            <a:custGeom>
              <a:avLst/>
              <a:gdLst>
                <a:gd name="T0" fmla="+- 0 13837 4934"/>
                <a:gd name="T1" fmla="*/ T0 w 9281"/>
                <a:gd name="T2" fmla="+- 0 7650 7650"/>
                <a:gd name="T3" fmla="*/ 7650 h 2268"/>
                <a:gd name="T4" fmla="+- 0 5312 4934"/>
                <a:gd name="T5" fmla="*/ T4 w 9281"/>
                <a:gd name="T6" fmla="+- 0 7650 7650"/>
                <a:gd name="T7" fmla="*/ 7650 h 2268"/>
                <a:gd name="T8" fmla="+- 0 5236 4934"/>
                <a:gd name="T9" fmla="*/ T8 w 9281"/>
                <a:gd name="T10" fmla="+- 0 7658 7650"/>
                <a:gd name="T11" fmla="*/ 7658 h 2268"/>
                <a:gd name="T12" fmla="+- 0 5165 4934"/>
                <a:gd name="T13" fmla="*/ T12 w 9281"/>
                <a:gd name="T14" fmla="+- 0 7680 7650"/>
                <a:gd name="T15" fmla="*/ 7680 h 2268"/>
                <a:gd name="T16" fmla="+- 0 5101 4934"/>
                <a:gd name="T17" fmla="*/ T16 w 9281"/>
                <a:gd name="T18" fmla="+- 0 7715 7650"/>
                <a:gd name="T19" fmla="*/ 7715 h 2268"/>
                <a:gd name="T20" fmla="+- 0 5045 4934"/>
                <a:gd name="T21" fmla="*/ T20 w 9281"/>
                <a:gd name="T22" fmla="+- 0 7761 7650"/>
                <a:gd name="T23" fmla="*/ 7761 h 2268"/>
                <a:gd name="T24" fmla="+- 0 4999 4934"/>
                <a:gd name="T25" fmla="*/ T24 w 9281"/>
                <a:gd name="T26" fmla="+- 0 7817 7650"/>
                <a:gd name="T27" fmla="*/ 7817 h 2268"/>
                <a:gd name="T28" fmla="+- 0 4964 4934"/>
                <a:gd name="T29" fmla="*/ T28 w 9281"/>
                <a:gd name="T30" fmla="+- 0 7881 7650"/>
                <a:gd name="T31" fmla="*/ 7881 h 2268"/>
                <a:gd name="T32" fmla="+- 0 4942 4934"/>
                <a:gd name="T33" fmla="*/ T32 w 9281"/>
                <a:gd name="T34" fmla="+- 0 7952 7650"/>
                <a:gd name="T35" fmla="*/ 7952 h 2268"/>
                <a:gd name="T36" fmla="+- 0 4934 4934"/>
                <a:gd name="T37" fmla="*/ T36 w 9281"/>
                <a:gd name="T38" fmla="+- 0 8028 7650"/>
                <a:gd name="T39" fmla="*/ 8028 h 2268"/>
                <a:gd name="T40" fmla="+- 0 4934 4934"/>
                <a:gd name="T41" fmla="*/ T40 w 9281"/>
                <a:gd name="T42" fmla="+- 0 9540 7650"/>
                <a:gd name="T43" fmla="*/ 9540 h 2268"/>
                <a:gd name="T44" fmla="+- 0 4942 4934"/>
                <a:gd name="T45" fmla="*/ T44 w 9281"/>
                <a:gd name="T46" fmla="+- 0 9616 7650"/>
                <a:gd name="T47" fmla="*/ 9616 h 2268"/>
                <a:gd name="T48" fmla="+- 0 4964 4934"/>
                <a:gd name="T49" fmla="*/ T48 w 9281"/>
                <a:gd name="T50" fmla="+- 0 9687 7650"/>
                <a:gd name="T51" fmla="*/ 9687 h 2268"/>
                <a:gd name="T52" fmla="+- 0 4999 4934"/>
                <a:gd name="T53" fmla="*/ T52 w 9281"/>
                <a:gd name="T54" fmla="+- 0 9751 7650"/>
                <a:gd name="T55" fmla="*/ 9751 h 2268"/>
                <a:gd name="T56" fmla="+- 0 5045 4934"/>
                <a:gd name="T57" fmla="*/ T56 w 9281"/>
                <a:gd name="T58" fmla="+- 0 9807 7650"/>
                <a:gd name="T59" fmla="*/ 9807 h 2268"/>
                <a:gd name="T60" fmla="+- 0 5101 4934"/>
                <a:gd name="T61" fmla="*/ T60 w 9281"/>
                <a:gd name="T62" fmla="+- 0 9853 7650"/>
                <a:gd name="T63" fmla="*/ 9853 h 2268"/>
                <a:gd name="T64" fmla="+- 0 5165 4934"/>
                <a:gd name="T65" fmla="*/ T64 w 9281"/>
                <a:gd name="T66" fmla="+- 0 9888 7650"/>
                <a:gd name="T67" fmla="*/ 9888 h 2268"/>
                <a:gd name="T68" fmla="+- 0 5236 4934"/>
                <a:gd name="T69" fmla="*/ T68 w 9281"/>
                <a:gd name="T70" fmla="+- 0 9910 7650"/>
                <a:gd name="T71" fmla="*/ 9910 h 2268"/>
                <a:gd name="T72" fmla="+- 0 5312 4934"/>
                <a:gd name="T73" fmla="*/ T72 w 9281"/>
                <a:gd name="T74" fmla="+- 0 9918 7650"/>
                <a:gd name="T75" fmla="*/ 9918 h 2268"/>
                <a:gd name="T76" fmla="+- 0 13837 4934"/>
                <a:gd name="T77" fmla="*/ T76 w 9281"/>
                <a:gd name="T78" fmla="+- 0 9918 7650"/>
                <a:gd name="T79" fmla="*/ 9918 h 2268"/>
                <a:gd name="T80" fmla="+- 0 13913 4934"/>
                <a:gd name="T81" fmla="*/ T80 w 9281"/>
                <a:gd name="T82" fmla="+- 0 9910 7650"/>
                <a:gd name="T83" fmla="*/ 9910 h 2268"/>
                <a:gd name="T84" fmla="+- 0 13984 4934"/>
                <a:gd name="T85" fmla="*/ T84 w 9281"/>
                <a:gd name="T86" fmla="+- 0 9888 7650"/>
                <a:gd name="T87" fmla="*/ 9888 h 2268"/>
                <a:gd name="T88" fmla="+- 0 14049 4934"/>
                <a:gd name="T89" fmla="*/ T88 w 9281"/>
                <a:gd name="T90" fmla="+- 0 9853 7650"/>
                <a:gd name="T91" fmla="*/ 9853 h 2268"/>
                <a:gd name="T92" fmla="+- 0 14105 4934"/>
                <a:gd name="T93" fmla="*/ T92 w 9281"/>
                <a:gd name="T94" fmla="+- 0 9807 7650"/>
                <a:gd name="T95" fmla="*/ 9807 h 2268"/>
                <a:gd name="T96" fmla="+- 0 14151 4934"/>
                <a:gd name="T97" fmla="*/ T96 w 9281"/>
                <a:gd name="T98" fmla="+- 0 9751 7650"/>
                <a:gd name="T99" fmla="*/ 9751 h 2268"/>
                <a:gd name="T100" fmla="+- 0 14186 4934"/>
                <a:gd name="T101" fmla="*/ T100 w 9281"/>
                <a:gd name="T102" fmla="+- 0 9687 7650"/>
                <a:gd name="T103" fmla="*/ 9687 h 2268"/>
                <a:gd name="T104" fmla="+- 0 14208 4934"/>
                <a:gd name="T105" fmla="*/ T104 w 9281"/>
                <a:gd name="T106" fmla="+- 0 9616 7650"/>
                <a:gd name="T107" fmla="*/ 9616 h 2268"/>
                <a:gd name="T108" fmla="+- 0 14215 4934"/>
                <a:gd name="T109" fmla="*/ T108 w 9281"/>
                <a:gd name="T110" fmla="+- 0 9540 7650"/>
                <a:gd name="T111" fmla="*/ 9540 h 2268"/>
                <a:gd name="T112" fmla="+- 0 14215 4934"/>
                <a:gd name="T113" fmla="*/ T112 w 9281"/>
                <a:gd name="T114" fmla="+- 0 8028 7650"/>
                <a:gd name="T115" fmla="*/ 8028 h 2268"/>
                <a:gd name="T116" fmla="+- 0 14208 4934"/>
                <a:gd name="T117" fmla="*/ T116 w 9281"/>
                <a:gd name="T118" fmla="+- 0 7952 7650"/>
                <a:gd name="T119" fmla="*/ 7952 h 2268"/>
                <a:gd name="T120" fmla="+- 0 14186 4934"/>
                <a:gd name="T121" fmla="*/ T120 w 9281"/>
                <a:gd name="T122" fmla="+- 0 7881 7650"/>
                <a:gd name="T123" fmla="*/ 7881 h 2268"/>
                <a:gd name="T124" fmla="+- 0 14151 4934"/>
                <a:gd name="T125" fmla="*/ T124 w 9281"/>
                <a:gd name="T126" fmla="+- 0 7817 7650"/>
                <a:gd name="T127" fmla="*/ 7817 h 2268"/>
                <a:gd name="T128" fmla="+- 0 14105 4934"/>
                <a:gd name="T129" fmla="*/ T128 w 9281"/>
                <a:gd name="T130" fmla="+- 0 7761 7650"/>
                <a:gd name="T131" fmla="*/ 7761 h 2268"/>
                <a:gd name="T132" fmla="+- 0 14049 4934"/>
                <a:gd name="T133" fmla="*/ T132 w 9281"/>
                <a:gd name="T134" fmla="+- 0 7715 7650"/>
                <a:gd name="T135" fmla="*/ 7715 h 2268"/>
                <a:gd name="T136" fmla="+- 0 13984 4934"/>
                <a:gd name="T137" fmla="*/ T136 w 9281"/>
                <a:gd name="T138" fmla="+- 0 7680 7650"/>
                <a:gd name="T139" fmla="*/ 7680 h 2268"/>
                <a:gd name="T140" fmla="+- 0 13913 4934"/>
                <a:gd name="T141" fmla="*/ T140 w 9281"/>
                <a:gd name="T142" fmla="+- 0 7658 7650"/>
                <a:gd name="T143" fmla="*/ 7658 h 2268"/>
                <a:gd name="T144" fmla="+- 0 13837 4934"/>
                <a:gd name="T145" fmla="*/ T144 w 9281"/>
                <a:gd name="T146" fmla="+- 0 7650 7650"/>
                <a:gd name="T147" fmla="*/ 7650 h 22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9281" h="2268">
                  <a:moveTo>
                    <a:pt x="8903" y="0"/>
                  </a:moveTo>
                  <a:lnTo>
                    <a:pt x="378" y="0"/>
                  </a:lnTo>
                  <a:lnTo>
                    <a:pt x="302" y="8"/>
                  </a:lnTo>
                  <a:lnTo>
                    <a:pt x="231" y="30"/>
                  </a:lnTo>
                  <a:lnTo>
                    <a:pt x="167" y="65"/>
                  </a:lnTo>
                  <a:lnTo>
                    <a:pt x="111" y="111"/>
                  </a:lnTo>
                  <a:lnTo>
                    <a:pt x="65" y="167"/>
                  </a:lnTo>
                  <a:lnTo>
                    <a:pt x="30" y="231"/>
                  </a:lnTo>
                  <a:lnTo>
                    <a:pt x="8" y="302"/>
                  </a:lnTo>
                  <a:lnTo>
                    <a:pt x="0" y="378"/>
                  </a:lnTo>
                  <a:lnTo>
                    <a:pt x="0" y="1890"/>
                  </a:lnTo>
                  <a:lnTo>
                    <a:pt x="8" y="1966"/>
                  </a:lnTo>
                  <a:lnTo>
                    <a:pt x="30" y="2037"/>
                  </a:lnTo>
                  <a:lnTo>
                    <a:pt x="65" y="2101"/>
                  </a:lnTo>
                  <a:lnTo>
                    <a:pt x="111" y="2157"/>
                  </a:lnTo>
                  <a:lnTo>
                    <a:pt x="167" y="2203"/>
                  </a:lnTo>
                  <a:lnTo>
                    <a:pt x="231" y="2238"/>
                  </a:lnTo>
                  <a:lnTo>
                    <a:pt x="302" y="2260"/>
                  </a:lnTo>
                  <a:lnTo>
                    <a:pt x="378" y="2268"/>
                  </a:lnTo>
                  <a:lnTo>
                    <a:pt x="8903" y="2268"/>
                  </a:lnTo>
                  <a:lnTo>
                    <a:pt x="8979" y="2260"/>
                  </a:lnTo>
                  <a:lnTo>
                    <a:pt x="9050" y="2238"/>
                  </a:lnTo>
                  <a:lnTo>
                    <a:pt x="9115" y="2203"/>
                  </a:lnTo>
                  <a:lnTo>
                    <a:pt x="9171" y="2157"/>
                  </a:lnTo>
                  <a:lnTo>
                    <a:pt x="9217" y="2101"/>
                  </a:lnTo>
                  <a:lnTo>
                    <a:pt x="9252" y="2037"/>
                  </a:lnTo>
                  <a:lnTo>
                    <a:pt x="9274" y="1966"/>
                  </a:lnTo>
                  <a:lnTo>
                    <a:pt x="9281" y="1890"/>
                  </a:lnTo>
                  <a:lnTo>
                    <a:pt x="9281" y="378"/>
                  </a:lnTo>
                  <a:lnTo>
                    <a:pt x="9274" y="302"/>
                  </a:lnTo>
                  <a:lnTo>
                    <a:pt x="9252" y="231"/>
                  </a:lnTo>
                  <a:lnTo>
                    <a:pt x="9217" y="167"/>
                  </a:lnTo>
                  <a:lnTo>
                    <a:pt x="9171" y="111"/>
                  </a:lnTo>
                  <a:lnTo>
                    <a:pt x="9115" y="65"/>
                  </a:lnTo>
                  <a:lnTo>
                    <a:pt x="9050" y="30"/>
                  </a:lnTo>
                  <a:lnTo>
                    <a:pt x="8979" y="8"/>
                  </a:lnTo>
                  <a:lnTo>
                    <a:pt x="8903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61"/>
            <p:cNvSpPr>
              <a:spLocks/>
            </p:cNvSpPr>
            <p:nvPr/>
          </p:nvSpPr>
          <p:spPr bwMode="auto">
            <a:xfrm>
              <a:off x="733" y="3405"/>
              <a:ext cx="5102" cy="2752"/>
            </a:xfrm>
            <a:custGeom>
              <a:avLst/>
              <a:gdLst>
                <a:gd name="T0" fmla="+- 0 5376 733"/>
                <a:gd name="T1" fmla="*/ T0 w 5102"/>
                <a:gd name="T2" fmla="+- 0 3406 3406"/>
                <a:gd name="T3" fmla="*/ 3406 h 2752"/>
                <a:gd name="T4" fmla="+- 0 1192 733"/>
                <a:gd name="T5" fmla="*/ T4 w 5102"/>
                <a:gd name="T6" fmla="+- 0 3406 3406"/>
                <a:gd name="T7" fmla="*/ 3406 h 2752"/>
                <a:gd name="T8" fmla="+- 0 1117 733"/>
                <a:gd name="T9" fmla="*/ T8 w 5102"/>
                <a:gd name="T10" fmla="+- 0 3412 3406"/>
                <a:gd name="T11" fmla="*/ 3412 h 2752"/>
                <a:gd name="T12" fmla="+- 0 1047 733"/>
                <a:gd name="T13" fmla="*/ T12 w 5102"/>
                <a:gd name="T14" fmla="+- 0 3429 3406"/>
                <a:gd name="T15" fmla="*/ 3429 h 2752"/>
                <a:gd name="T16" fmla="+- 0 981 733"/>
                <a:gd name="T17" fmla="*/ T16 w 5102"/>
                <a:gd name="T18" fmla="+- 0 3457 3406"/>
                <a:gd name="T19" fmla="*/ 3457 h 2752"/>
                <a:gd name="T20" fmla="+- 0 921 733"/>
                <a:gd name="T21" fmla="*/ T20 w 5102"/>
                <a:gd name="T22" fmla="+- 0 3494 3406"/>
                <a:gd name="T23" fmla="*/ 3494 h 2752"/>
                <a:gd name="T24" fmla="+- 0 868 733"/>
                <a:gd name="T25" fmla="*/ T24 w 5102"/>
                <a:gd name="T26" fmla="+- 0 3540 3406"/>
                <a:gd name="T27" fmla="*/ 3540 h 2752"/>
                <a:gd name="T28" fmla="+- 0 822 733"/>
                <a:gd name="T29" fmla="*/ T28 w 5102"/>
                <a:gd name="T30" fmla="+- 0 3593 3406"/>
                <a:gd name="T31" fmla="*/ 3593 h 2752"/>
                <a:gd name="T32" fmla="+- 0 784 733"/>
                <a:gd name="T33" fmla="*/ T32 w 5102"/>
                <a:gd name="T34" fmla="+- 0 3653 3406"/>
                <a:gd name="T35" fmla="*/ 3653 h 2752"/>
                <a:gd name="T36" fmla="+- 0 757 733"/>
                <a:gd name="T37" fmla="*/ T36 w 5102"/>
                <a:gd name="T38" fmla="+- 0 3719 3406"/>
                <a:gd name="T39" fmla="*/ 3719 h 2752"/>
                <a:gd name="T40" fmla="+- 0 739 733"/>
                <a:gd name="T41" fmla="*/ T40 w 5102"/>
                <a:gd name="T42" fmla="+- 0 3790 3406"/>
                <a:gd name="T43" fmla="*/ 3790 h 2752"/>
                <a:gd name="T44" fmla="+- 0 733 733"/>
                <a:gd name="T45" fmla="*/ T44 w 5102"/>
                <a:gd name="T46" fmla="+- 0 3864 3406"/>
                <a:gd name="T47" fmla="*/ 3864 h 2752"/>
                <a:gd name="T48" fmla="+- 0 733 733"/>
                <a:gd name="T49" fmla="*/ T48 w 5102"/>
                <a:gd name="T50" fmla="+- 0 5699 3406"/>
                <a:gd name="T51" fmla="*/ 5699 h 2752"/>
                <a:gd name="T52" fmla="+- 0 739 733"/>
                <a:gd name="T53" fmla="*/ T52 w 5102"/>
                <a:gd name="T54" fmla="+- 0 5773 3406"/>
                <a:gd name="T55" fmla="*/ 5773 h 2752"/>
                <a:gd name="T56" fmla="+- 0 757 733"/>
                <a:gd name="T57" fmla="*/ T56 w 5102"/>
                <a:gd name="T58" fmla="+- 0 5844 3406"/>
                <a:gd name="T59" fmla="*/ 5844 h 2752"/>
                <a:gd name="T60" fmla="+- 0 784 733"/>
                <a:gd name="T61" fmla="*/ T60 w 5102"/>
                <a:gd name="T62" fmla="+- 0 5909 3406"/>
                <a:gd name="T63" fmla="*/ 5909 h 2752"/>
                <a:gd name="T64" fmla="+- 0 822 733"/>
                <a:gd name="T65" fmla="*/ T64 w 5102"/>
                <a:gd name="T66" fmla="+- 0 5969 3406"/>
                <a:gd name="T67" fmla="*/ 5969 h 2752"/>
                <a:gd name="T68" fmla="+- 0 868 733"/>
                <a:gd name="T69" fmla="*/ T68 w 5102"/>
                <a:gd name="T70" fmla="+- 0 6023 3406"/>
                <a:gd name="T71" fmla="*/ 6023 h 2752"/>
                <a:gd name="T72" fmla="+- 0 921 733"/>
                <a:gd name="T73" fmla="*/ T72 w 5102"/>
                <a:gd name="T74" fmla="+- 0 6069 3406"/>
                <a:gd name="T75" fmla="*/ 6069 h 2752"/>
                <a:gd name="T76" fmla="+- 0 981 733"/>
                <a:gd name="T77" fmla="*/ T76 w 5102"/>
                <a:gd name="T78" fmla="+- 0 6106 3406"/>
                <a:gd name="T79" fmla="*/ 6106 h 2752"/>
                <a:gd name="T80" fmla="+- 0 1047 733"/>
                <a:gd name="T81" fmla="*/ T80 w 5102"/>
                <a:gd name="T82" fmla="+- 0 6134 3406"/>
                <a:gd name="T83" fmla="*/ 6134 h 2752"/>
                <a:gd name="T84" fmla="+- 0 1117 733"/>
                <a:gd name="T85" fmla="*/ T84 w 5102"/>
                <a:gd name="T86" fmla="+- 0 6151 3406"/>
                <a:gd name="T87" fmla="*/ 6151 h 2752"/>
                <a:gd name="T88" fmla="+- 0 1192 733"/>
                <a:gd name="T89" fmla="*/ T88 w 5102"/>
                <a:gd name="T90" fmla="+- 0 6157 3406"/>
                <a:gd name="T91" fmla="*/ 6157 h 2752"/>
                <a:gd name="T92" fmla="+- 0 5376 733"/>
                <a:gd name="T93" fmla="*/ T92 w 5102"/>
                <a:gd name="T94" fmla="+- 0 6157 3406"/>
                <a:gd name="T95" fmla="*/ 6157 h 2752"/>
                <a:gd name="T96" fmla="+- 0 5450 733"/>
                <a:gd name="T97" fmla="*/ T96 w 5102"/>
                <a:gd name="T98" fmla="+- 0 6151 3406"/>
                <a:gd name="T99" fmla="*/ 6151 h 2752"/>
                <a:gd name="T100" fmla="+- 0 5521 733"/>
                <a:gd name="T101" fmla="*/ T100 w 5102"/>
                <a:gd name="T102" fmla="+- 0 6134 3406"/>
                <a:gd name="T103" fmla="*/ 6134 h 2752"/>
                <a:gd name="T104" fmla="+- 0 5587 733"/>
                <a:gd name="T105" fmla="*/ T104 w 5102"/>
                <a:gd name="T106" fmla="+- 0 6106 3406"/>
                <a:gd name="T107" fmla="*/ 6106 h 2752"/>
                <a:gd name="T108" fmla="+- 0 5647 733"/>
                <a:gd name="T109" fmla="*/ T108 w 5102"/>
                <a:gd name="T110" fmla="+- 0 6069 3406"/>
                <a:gd name="T111" fmla="*/ 6069 h 2752"/>
                <a:gd name="T112" fmla="+- 0 5700 733"/>
                <a:gd name="T113" fmla="*/ T112 w 5102"/>
                <a:gd name="T114" fmla="+- 0 6023 3406"/>
                <a:gd name="T115" fmla="*/ 6023 h 2752"/>
                <a:gd name="T116" fmla="+- 0 5746 733"/>
                <a:gd name="T117" fmla="*/ T116 w 5102"/>
                <a:gd name="T118" fmla="+- 0 5969 3406"/>
                <a:gd name="T119" fmla="*/ 5969 h 2752"/>
                <a:gd name="T120" fmla="+- 0 5783 733"/>
                <a:gd name="T121" fmla="*/ T120 w 5102"/>
                <a:gd name="T122" fmla="+- 0 5909 3406"/>
                <a:gd name="T123" fmla="*/ 5909 h 2752"/>
                <a:gd name="T124" fmla="+- 0 5811 733"/>
                <a:gd name="T125" fmla="*/ T124 w 5102"/>
                <a:gd name="T126" fmla="+- 0 5844 3406"/>
                <a:gd name="T127" fmla="*/ 5844 h 2752"/>
                <a:gd name="T128" fmla="+- 0 5828 733"/>
                <a:gd name="T129" fmla="*/ T128 w 5102"/>
                <a:gd name="T130" fmla="+- 0 5773 3406"/>
                <a:gd name="T131" fmla="*/ 5773 h 2752"/>
                <a:gd name="T132" fmla="+- 0 5834 733"/>
                <a:gd name="T133" fmla="*/ T132 w 5102"/>
                <a:gd name="T134" fmla="+- 0 5699 3406"/>
                <a:gd name="T135" fmla="*/ 5699 h 2752"/>
                <a:gd name="T136" fmla="+- 0 5834 733"/>
                <a:gd name="T137" fmla="*/ T136 w 5102"/>
                <a:gd name="T138" fmla="+- 0 3864 3406"/>
                <a:gd name="T139" fmla="*/ 3864 h 2752"/>
                <a:gd name="T140" fmla="+- 0 5828 733"/>
                <a:gd name="T141" fmla="*/ T140 w 5102"/>
                <a:gd name="T142" fmla="+- 0 3790 3406"/>
                <a:gd name="T143" fmla="*/ 3790 h 2752"/>
                <a:gd name="T144" fmla="+- 0 5811 733"/>
                <a:gd name="T145" fmla="*/ T144 w 5102"/>
                <a:gd name="T146" fmla="+- 0 3719 3406"/>
                <a:gd name="T147" fmla="*/ 3719 h 2752"/>
                <a:gd name="T148" fmla="+- 0 5783 733"/>
                <a:gd name="T149" fmla="*/ T148 w 5102"/>
                <a:gd name="T150" fmla="+- 0 3653 3406"/>
                <a:gd name="T151" fmla="*/ 3653 h 2752"/>
                <a:gd name="T152" fmla="+- 0 5746 733"/>
                <a:gd name="T153" fmla="*/ T152 w 5102"/>
                <a:gd name="T154" fmla="+- 0 3593 3406"/>
                <a:gd name="T155" fmla="*/ 3593 h 2752"/>
                <a:gd name="T156" fmla="+- 0 5700 733"/>
                <a:gd name="T157" fmla="*/ T156 w 5102"/>
                <a:gd name="T158" fmla="+- 0 3540 3406"/>
                <a:gd name="T159" fmla="*/ 3540 h 2752"/>
                <a:gd name="T160" fmla="+- 0 5647 733"/>
                <a:gd name="T161" fmla="*/ T160 w 5102"/>
                <a:gd name="T162" fmla="+- 0 3494 3406"/>
                <a:gd name="T163" fmla="*/ 3494 h 2752"/>
                <a:gd name="T164" fmla="+- 0 5587 733"/>
                <a:gd name="T165" fmla="*/ T164 w 5102"/>
                <a:gd name="T166" fmla="+- 0 3457 3406"/>
                <a:gd name="T167" fmla="*/ 3457 h 2752"/>
                <a:gd name="T168" fmla="+- 0 5521 733"/>
                <a:gd name="T169" fmla="*/ T168 w 5102"/>
                <a:gd name="T170" fmla="+- 0 3429 3406"/>
                <a:gd name="T171" fmla="*/ 3429 h 2752"/>
                <a:gd name="T172" fmla="+- 0 5450 733"/>
                <a:gd name="T173" fmla="*/ T172 w 5102"/>
                <a:gd name="T174" fmla="+- 0 3412 3406"/>
                <a:gd name="T175" fmla="*/ 3412 h 2752"/>
                <a:gd name="T176" fmla="+- 0 5376 733"/>
                <a:gd name="T177" fmla="*/ T176 w 5102"/>
                <a:gd name="T178" fmla="+- 0 3406 3406"/>
                <a:gd name="T179" fmla="*/ 3406 h 27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5102" h="2752">
                  <a:moveTo>
                    <a:pt x="4643" y="0"/>
                  </a:moveTo>
                  <a:lnTo>
                    <a:pt x="459" y="0"/>
                  </a:lnTo>
                  <a:lnTo>
                    <a:pt x="384" y="6"/>
                  </a:lnTo>
                  <a:lnTo>
                    <a:pt x="314" y="23"/>
                  </a:lnTo>
                  <a:lnTo>
                    <a:pt x="248" y="51"/>
                  </a:lnTo>
                  <a:lnTo>
                    <a:pt x="188" y="88"/>
                  </a:lnTo>
                  <a:lnTo>
                    <a:pt x="135" y="134"/>
                  </a:lnTo>
                  <a:lnTo>
                    <a:pt x="89" y="187"/>
                  </a:lnTo>
                  <a:lnTo>
                    <a:pt x="51" y="247"/>
                  </a:lnTo>
                  <a:lnTo>
                    <a:pt x="24" y="313"/>
                  </a:lnTo>
                  <a:lnTo>
                    <a:pt x="6" y="384"/>
                  </a:lnTo>
                  <a:lnTo>
                    <a:pt x="0" y="458"/>
                  </a:lnTo>
                  <a:lnTo>
                    <a:pt x="0" y="2293"/>
                  </a:lnTo>
                  <a:lnTo>
                    <a:pt x="6" y="2367"/>
                  </a:lnTo>
                  <a:lnTo>
                    <a:pt x="24" y="2438"/>
                  </a:lnTo>
                  <a:lnTo>
                    <a:pt x="51" y="2503"/>
                  </a:lnTo>
                  <a:lnTo>
                    <a:pt x="89" y="2563"/>
                  </a:lnTo>
                  <a:lnTo>
                    <a:pt x="135" y="2617"/>
                  </a:lnTo>
                  <a:lnTo>
                    <a:pt x="188" y="2663"/>
                  </a:lnTo>
                  <a:lnTo>
                    <a:pt x="248" y="2700"/>
                  </a:lnTo>
                  <a:lnTo>
                    <a:pt x="314" y="2728"/>
                  </a:lnTo>
                  <a:lnTo>
                    <a:pt x="384" y="2745"/>
                  </a:lnTo>
                  <a:lnTo>
                    <a:pt x="459" y="2751"/>
                  </a:lnTo>
                  <a:lnTo>
                    <a:pt x="4643" y="2751"/>
                  </a:lnTo>
                  <a:lnTo>
                    <a:pt x="4717" y="2745"/>
                  </a:lnTo>
                  <a:lnTo>
                    <a:pt x="4788" y="2728"/>
                  </a:lnTo>
                  <a:lnTo>
                    <a:pt x="4854" y="2700"/>
                  </a:lnTo>
                  <a:lnTo>
                    <a:pt x="4914" y="2663"/>
                  </a:lnTo>
                  <a:lnTo>
                    <a:pt x="4967" y="2617"/>
                  </a:lnTo>
                  <a:lnTo>
                    <a:pt x="5013" y="2563"/>
                  </a:lnTo>
                  <a:lnTo>
                    <a:pt x="5050" y="2503"/>
                  </a:lnTo>
                  <a:lnTo>
                    <a:pt x="5078" y="2438"/>
                  </a:lnTo>
                  <a:lnTo>
                    <a:pt x="5095" y="2367"/>
                  </a:lnTo>
                  <a:lnTo>
                    <a:pt x="5101" y="2293"/>
                  </a:lnTo>
                  <a:lnTo>
                    <a:pt x="5101" y="458"/>
                  </a:lnTo>
                  <a:lnTo>
                    <a:pt x="5095" y="384"/>
                  </a:lnTo>
                  <a:lnTo>
                    <a:pt x="5078" y="313"/>
                  </a:lnTo>
                  <a:lnTo>
                    <a:pt x="5050" y="247"/>
                  </a:lnTo>
                  <a:lnTo>
                    <a:pt x="5013" y="187"/>
                  </a:lnTo>
                  <a:lnTo>
                    <a:pt x="4967" y="134"/>
                  </a:lnTo>
                  <a:lnTo>
                    <a:pt x="4914" y="88"/>
                  </a:lnTo>
                  <a:lnTo>
                    <a:pt x="4854" y="51"/>
                  </a:lnTo>
                  <a:lnTo>
                    <a:pt x="4788" y="23"/>
                  </a:lnTo>
                  <a:lnTo>
                    <a:pt x="4717" y="6"/>
                  </a:lnTo>
                  <a:lnTo>
                    <a:pt x="4643" y="0"/>
                  </a:ln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" y="3890"/>
              <a:ext cx="1956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7" name="Picture 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4274"/>
              <a:ext cx="2668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6" name="Picture 5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" y="4659"/>
              <a:ext cx="2206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5" name="Picture 5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" y="5050"/>
              <a:ext cx="3649" cy="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4" name="Picture 5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5386"/>
              <a:ext cx="1822" cy="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reeform 55"/>
            <p:cNvSpPr>
              <a:spLocks/>
            </p:cNvSpPr>
            <p:nvPr/>
          </p:nvSpPr>
          <p:spPr bwMode="auto">
            <a:xfrm>
              <a:off x="6954" y="3346"/>
              <a:ext cx="5216" cy="2835"/>
            </a:xfrm>
            <a:custGeom>
              <a:avLst/>
              <a:gdLst>
                <a:gd name="T0" fmla="+- 0 11697 6954"/>
                <a:gd name="T1" fmla="*/ T0 w 5216"/>
                <a:gd name="T2" fmla="+- 0 3347 3347"/>
                <a:gd name="T3" fmla="*/ 3347 h 2835"/>
                <a:gd name="T4" fmla="+- 0 7426 6954"/>
                <a:gd name="T5" fmla="*/ T4 w 5216"/>
                <a:gd name="T6" fmla="+- 0 3347 3347"/>
                <a:gd name="T7" fmla="*/ 3347 h 2835"/>
                <a:gd name="T8" fmla="+- 0 7350 6954"/>
                <a:gd name="T9" fmla="*/ T8 w 5216"/>
                <a:gd name="T10" fmla="+- 0 3353 3347"/>
                <a:gd name="T11" fmla="*/ 3353 h 2835"/>
                <a:gd name="T12" fmla="+- 0 7277 6954"/>
                <a:gd name="T13" fmla="*/ T12 w 5216"/>
                <a:gd name="T14" fmla="+- 0 3371 3347"/>
                <a:gd name="T15" fmla="*/ 3371 h 2835"/>
                <a:gd name="T16" fmla="+- 0 7209 6954"/>
                <a:gd name="T17" fmla="*/ T16 w 5216"/>
                <a:gd name="T18" fmla="+- 0 3400 3347"/>
                <a:gd name="T19" fmla="*/ 3400 h 2835"/>
                <a:gd name="T20" fmla="+- 0 7147 6954"/>
                <a:gd name="T21" fmla="*/ T20 w 5216"/>
                <a:gd name="T22" fmla="+- 0 3438 3347"/>
                <a:gd name="T23" fmla="*/ 3438 h 2835"/>
                <a:gd name="T24" fmla="+- 0 7092 6954"/>
                <a:gd name="T25" fmla="*/ T24 w 5216"/>
                <a:gd name="T26" fmla="+- 0 3485 3347"/>
                <a:gd name="T27" fmla="*/ 3485 h 2835"/>
                <a:gd name="T28" fmla="+- 0 7045 6954"/>
                <a:gd name="T29" fmla="*/ T28 w 5216"/>
                <a:gd name="T30" fmla="+- 0 3540 3347"/>
                <a:gd name="T31" fmla="*/ 3540 h 2835"/>
                <a:gd name="T32" fmla="+- 0 7007 6954"/>
                <a:gd name="T33" fmla="*/ T32 w 5216"/>
                <a:gd name="T34" fmla="+- 0 3602 3347"/>
                <a:gd name="T35" fmla="*/ 3602 h 2835"/>
                <a:gd name="T36" fmla="+- 0 6978 6954"/>
                <a:gd name="T37" fmla="*/ T36 w 5216"/>
                <a:gd name="T38" fmla="+- 0 3670 3347"/>
                <a:gd name="T39" fmla="*/ 3670 h 2835"/>
                <a:gd name="T40" fmla="+- 0 6960 6954"/>
                <a:gd name="T41" fmla="*/ T40 w 5216"/>
                <a:gd name="T42" fmla="+- 0 3743 3347"/>
                <a:gd name="T43" fmla="*/ 3743 h 2835"/>
                <a:gd name="T44" fmla="+- 0 6954 6954"/>
                <a:gd name="T45" fmla="*/ T44 w 5216"/>
                <a:gd name="T46" fmla="+- 0 3819 3347"/>
                <a:gd name="T47" fmla="*/ 3819 h 2835"/>
                <a:gd name="T48" fmla="+- 0 6954 6954"/>
                <a:gd name="T49" fmla="*/ T48 w 5216"/>
                <a:gd name="T50" fmla="+- 0 5709 3347"/>
                <a:gd name="T51" fmla="*/ 5709 h 2835"/>
                <a:gd name="T52" fmla="+- 0 6960 6954"/>
                <a:gd name="T53" fmla="*/ T52 w 5216"/>
                <a:gd name="T54" fmla="+- 0 5785 3347"/>
                <a:gd name="T55" fmla="*/ 5785 h 2835"/>
                <a:gd name="T56" fmla="+- 0 6978 6954"/>
                <a:gd name="T57" fmla="*/ T56 w 5216"/>
                <a:gd name="T58" fmla="+- 0 5858 3347"/>
                <a:gd name="T59" fmla="*/ 5858 h 2835"/>
                <a:gd name="T60" fmla="+- 0 7007 6954"/>
                <a:gd name="T61" fmla="*/ T60 w 5216"/>
                <a:gd name="T62" fmla="+- 0 5926 3347"/>
                <a:gd name="T63" fmla="*/ 5926 h 2835"/>
                <a:gd name="T64" fmla="+- 0 7045 6954"/>
                <a:gd name="T65" fmla="*/ T64 w 5216"/>
                <a:gd name="T66" fmla="+- 0 5988 3347"/>
                <a:gd name="T67" fmla="*/ 5988 h 2835"/>
                <a:gd name="T68" fmla="+- 0 7092 6954"/>
                <a:gd name="T69" fmla="*/ T68 w 5216"/>
                <a:gd name="T70" fmla="+- 0 6043 3347"/>
                <a:gd name="T71" fmla="*/ 6043 h 2835"/>
                <a:gd name="T72" fmla="+- 0 7147 6954"/>
                <a:gd name="T73" fmla="*/ T72 w 5216"/>
                <a:gd name="T74" fmla="+- 0 6090 3347"/>
                <a:gd name="T75" fmla="*/ 6090 h 2835"/>
                <a:gd name="T76" fmla="+- 0 7209 6954"/>
                <a:gd name="T77" fmla="*/ T76 w 5216"/>
                <a:gd name="T78" fmla="+- 0 6128 3347"/>
                <a:gd name="T79" fmla="*/ 6128 h 2835"/>
                <a:gd name="T80" fmla="+- 0 7277 6954"/>
                <a:gd name="T81" fmla="*/ T80 w 5216"/>
                <a:gd name="T82" fmla="+- 0 6157 3347"/>
                <a:gd name="T83" fmla="*/ 6157 h 2835"/>
                <a:gd name="T84" fmla="+- 0 7350 6954"/>
                <a:gd name="T85" fmla="*/ T84 w 5216"/>
                <a:gd name="T86" fmla="+- 0 6175 3347"/>
                <a:gd name="T87" fmla="*/ 6175 h 2835"/>
                <a:gd name="T88" fmla="+- 0 7426 6954"/>
                <a:gd name="T89" fmla="*/ T88 w 5216"/>
                <a:gd name="T90" fmla="+- 0 6181 3347"/>
                <a:gd name="T91" fmla="*/ 6181 h 2835"/>
                <a:gd name="T92" fmla="+- 0 11697 6954"/>
                <a:gd name="T93" fmla="*/ T92 w 5216"/>
                <a:gd name="T94" fmla="+- 0 6181 3347"/>
                <a:gd name="T95" fmla="*/ 6181 h 2835"/>
                <a:gd name="T96" fmla="+- 0 11773 6954"/>
                <a:gd name="T97" fmla="*/ T96 w 5216"/>
                <a:gd name="T98" fmla="+- 0 6175 3347"/>
                <a:gd name="T99" fmla="*/ 6175 h 2835"/>
                <a:gd name="T100" fmla="+- 0 11846 6954"/>
                <a:gd name="T101" fmla="*/ T100 w 5216"/>
                <a:gd name="T102" fmla="+- 0 6157 3347"/>
                <a:gd name="T103" fmla="*/ 6157 h 2835"/>
                <a:gd name="T104" fmla="+- 0 11914 6954"/>
                <a:gd name="T105" fmla="*/ T104 w 5216"/>
                <a:gd name="T106" fmla="+- 0 6128 3347"/>
                <a:gd name="T107" fmla="*/ 6128 h 2835"/>
                <a:gd name="T108" fmla="+- 0 11976 6954"/>
                <a:gd name="T109" fmla="*/ T108 w 5216"/>
                <a:gd name="T110" fmla="+- 0 6090 3347"/>
                <a:gd name="T111" fmla="*/ 6090 h 2835"/>
                <a:gd name="T112" fmla="+- 0 12031 6954"/>
                <a:gd name="T113" fmla="*/ T112 w 5216"/>
                <a:gd name="T114" fmla="+- 0 6043 3347"/>
                <a:gd name="T115" fmla="*/ 6043 h 2835"/>
                <a:gd name="T116" fmla="+- 0 12078 6954"/>
                <a:gd name="T117" fmla="*/ T116 w 5216"/>
                <a:gd name="T118" fmla="+- 0 5988 3347"/>
                <a:gd name="T119" fmla="*/ 5988 h 2835"/>
                <a:gd name="T120" fmla="+- 0 12116 6954"/>
                <a:gd name="T121" fmla="*/ T120 w 5216"/>
                <a:gd name="T122" fmla="+- 0 5926 3347"/>
                <a:gd name="T123" fmla="*/ 5926 h 2835"/>
                <a:gd name="T124" fmla="+- 0 12145 6954"/>
                <a:gd name="T125" fmla="*/ T124 w 5216"/>
                <a:gd name="T126" fmla="+- 0 5858 3347"/>
                <a:gd name="T127" fmla="*/ 5858 h 2835"/>
                <a:gd name="T128" fmla="+- 0 12163 6954"/>
                <a:gd name="T129" fmla="*/ T128 w 5216"/>
                <a:gd name="T130" fmla="+- 0 5785 3347"/>
                <a:gd name="T131" fmla="*/ 5785 h 2835"/>
                <a:gd name="T132" fmla="+- 0 12169 6954"/>
                <a:gd name="T133" fmla="*/ T132 w 5216"/>
                <a:gd name="T134" fmla="+- 0 5709 3347"/>
                <a:gd name="T135" fmla="*/ 5709 h 2835"/>
                <a:gd name="T136" fmla="+- 0 12169 6954"/>
                <a:gd name="T137" fmla="*/ T136 w 5216"/>
                <a:gd name="T138" fmla="+- 0 3819 3347"/>
                <a:gd name="T139" fmla="*/ 3819 h 2835"/>
                <a:gd name="T140" fmla="+- 0 12163 6954"/>
                <a:gd name="T141" fmla="*/ T140 w 5216"/>
                <a:gd name="T142" fmla="+- 0 3743 3347"/>
                <a:gd name="T143" fmla="*/ 3743 h 2835"/>
                <a:gd name="T144" fmla="+- 0 12145 6954"/>
                <a:gd name="T145" fmla="*/ T144 w 5216"/>
                <a:gd name="T146" fmla="+- 0 3670 3347"/>
                <a:gd name="T147" fmla="*/ 3670 h 2835"/>
                <a:gd name="T148" fmla="+- 0 12116 6954"/>
                <a:gd name="T149" fmla="*/ T148 w 5216"/>
                <a:gd name="T150" fmla="+- 0 3602 3347"/>
                <a:gd name="T151" fmla="*/ 3602 h 2835"/>
                <a:gd name="T152" fmla="+- 0 12078 6954"/>
                <a:gd name="T153" fmla="*/ T152 w 5216"/>
                <a:gd name="T154" fmla="+- 0 3540 3347"/>
                <a:gd name="T155" fmla="*/ 3540 h 2835"/>
                <a:gd name="T156" fmla="+- 0 12031 6954"/>
                <a:gd name="T157" fmla="*/ T156 w 5216"/>
                <a:gd name="T158" fmla="+- 0 3485 3347"/>
                <a:gd name="T159" fmla="*/ 3485 h 2835"/>
                <a:gd name="T160" fmla="+- 0 11976 6954"/>
                <a:gd name="T161" fmla="*/ T160 w 5216"/>
                <a:gd name="T162" fmla="+- 0 3438 3347"/>
                <a:gd name="T163" fmla="*/ 3438 h 2835"/>
                <a:gd name="T164" fmla="+- 0 11914 6954"/>
                <a:gd name="T165" fmla="*/ T164 w 5216"/>
                <a:gd name="T166" fmla="+- 0 3400 3347"/>
                <a:gd name="T167" fmla="*/ 3400 h 2835"/>
                <a:gd name="T168" fmla="+- 0 11846 6954"/>
                <a:gd name="T169" fmla="*/ T168 w 5216"/>
                <a:gd name="T170" fmla="+- 0 3371 3347"/>
                <a:gd name="T171" fmla="*/ 3371 h 2835"/>
                <a:gd name="T172" fmla="+- 0 11773 6954"/>
                <a:gd name="T173" fmla="*/ T172 w 5216"/>
                <a:gd name="T174" fmla="+- 0 3353 3347"/>
                <a:gd name="T175" fmla="*/ 3353 h 2835"/>
                <a:gd name="T176" fmla="+- 0 11697 6954"/>
                <a:gd name="T177" fmla="*/ T176 w 5216"/>
                <a:gd name="T178" fmla="+- 0 3347 3347"/>
                <a:gd name="T179" fmla="*/ 3347 h 28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5216" h="2835">
                  <a:moveTo>
                    <a:pt x="4743" y="0"/>
                  </a:moveTo>
                  <a:lnTo>
                    <a:pt x="472" y="0"/>
                  </a:lnTo>
                  <a:lnTo>
                    <a:pt x="396" y="6"/>
                  </a:lnTo>
                  <a:lnTo>
                    <a:pt x="323" y="24"/>
                  </a:lnTo>
                  <a:lnTo>
                    <a:pt x="255" y="53"/>
                  </a:lnTo>
                  <a:lnTo>
                    <a:pt x="193" y="91"/>
                  </a:lnTo>
                  <a:lnTo>
                    <a:pt x="138" y="138"/>
                  </a:lnTo>
                  <a:lnTo>
                    <a:pt x="91" y="193"/>
                  </a:lnTo>
                  <a:lnTo>
                    <a:pt x="53" y="255"/>
                  </a:lnTo>
                  <a:lnTo>
                    <a:pt x="24" y="323"/>
                  </a:lnTo>
                  <a:lnTo>
                    <a:pt x="6" y="396"/>
                  </a:lnTo>
                  <a:lnTo>
                    <a:pt x="0" y="472"/>
                  </a:lnTo>
                  <a:lnTo>
                    <a:pt x="0" y="2362"/>
                  </a:lnTo>
                  <a:lnTo>
                    <a:pt x="6" y="2438"/>
                  </a:lnTo>
                  <a:lnTo>
                    <a:pt x="24" y="2511"/>
                  </a:lnTo>
                  <a:lnTo>
                    <a:pt x="53" y="2579"/>
                  </a:lnTo>
                  <a:lnTo>
                    <a:pt x="91" y="2641"/>
                  </a:lnTo>
                  <a:lnTo>
                    <a:pt x="138" y="2696"/>
                  </a:lnTo>
                  <a:lnTo>
                    <a:pt x="193" y="2743"/>
                  </a:lnTo>
                  <a:lnTo>
                    <a:pt x="255" y="2781"/>
                  </a:lnTo>
                  <a:lnTo>
                    <a:pt x="323" y="2810"/>
                  </a:lnTo>
                  <a:lnTo>
                    <a:pt x="396" y="2828"/>
                  </a:lnTo>
                  <a:lnTo>
                    <a:pt x="472" y="2834"/>
                  </a:lnTo>
                  <a:lnTo>
                    <a:pt x="4743" y="2834"/>
                  </a:lnTo>
                  <a:lnTo>
                    <a:pt x="4819" y="2828"/>
                  </a:lnTo>
                  <a:lnTo>
                    <a:pt x="4892" y="2810"/>
                  </a:lnTo>
                  <a:lnTo>
                    <a:pt x="4960" y="2781"/>
                  </a:lnTo>
                  <a:lnTo>
                    <a:pt x="5022" y="2743"/>
                  </a:lnTo>
                  <a:lnTo>
                    <a:pt x="5077" y="2696"/>
                  </a:lnTo>
                  <a:lnTo>
                    <a:pt x="5124" y="2641"/>
                  </a:lnTo>
                  <a:lnTo>
                    <a:pt x="5162" y="2579"/>
                  </a:lnTo>
                  <a:lnTo>
                    <a:pt x="5191" y="2511"/>
                  </a:lnTo>
                  <a:lnTo>
                    <a:pt x="5209" y="2438"/>
                  </a:lnTo>
                  <a:lnTo>
                    <a:pt x="5215" y="2362"/>
                  </a:lnTo>
                  <a:lnTo>
                    <a:pt x="5215" y="472"/>
                  </a:lnTo>
                  <a:lnTo>
                    <a:pt x="5209" y="396"/>
                  </a:lnTo>
                  <a:lnTo>
                    <a:pt x="5191" y="323"/>
                  </a:lnTo>
                  <a:lnTo>
                    <a:pt x="5162" y="255"/>
                  </a:lnTo>
                  <a:lnTo>
                    <a:pt x="5124" y="193"/>
                  </a:lnTo>
                  <a:lnTo>
                    <a:pt x="5077" y="138"/>
                  </a:lnTo>
                  <a:lnTo>
                    <a:pt x="5022" y="91"/>
                  </a:lnTo>
                  <a:lnTo>
                    <a:pt x="4960" y="53"/>
                  </a:lnTo>
                  <a:lnTo>
                    <a:pt x="4892" y="24"/>
                  </a:lnTo>
                  <a:lnTo>
                    <a:pt x="4819" y="6"/>
                  </a:lnTo>
                  <a:lnTo>
                    <a:pt x="4743" y="0"/>
                  </a:lnTo>
                  <a:close/>
                </a:path>
              </a:pathLst>
            </a:custGeom>
            <a:solidFill>
              <a:srgbClr val="263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2" name="Picture 5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4" y="3791"/>
              <a:ext cx="1916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1" name="Picture 5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" y="4175"/>
              <a:ext cx="4969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0" name="Picture 5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" y="4566"/>
              <a:ext cx="5346" cy="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9" name="Picture 5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" y="4902"/>
              <a:ext cx="4290" cy="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8" name="Picture 5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" y="5238"/>
              <a:ext cx="4389" cy="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6" y="3900"/>
              <a:ext cx="2263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6" name="Picture 4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" y="4284"/>
              <a:ext cx="2926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5" name="Picture 4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9" y="4668"/>
              <a:ext cx="2645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4" name="Picture 4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0" y="5060"/>
              <a:ext cx="4097" cy="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3" name="Picture 4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8" y="5396"/>
              <a:ext cx="4910" cy="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2" name="Picture 4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" y="8186"/>
              <a:ext cx="6378" cy="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1" name="Picture 4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" y="8666"/>
              <a:ext cx="8246" cy="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0" name="Picture 4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9147"/>
              <a:ext cx="8810" cy="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AutoShape 41"/>
            <p:cNvSpPr>
              <a:spLocks/>
            </p:cNvSpPr>
            <p:nvPr/>
          </p:nvSpPr>
          <p:spPr bwMode="auto">
            <a:xfrm>
              <a:off x="5926" y="4279"/>
              <a:ext cx="7307" cy="988"/>
            </a:xfrm>
            <a:custGeom>
              <a:avLst/>
              <a:gdLst>
                <a:gd name="T0" fmla="+- 0 6877 5927"/>
                <a:gd name="T1" fmla="*/ T0 w 7307"/>
                <a:gd name="T2" fmla="+- 0 4765 4279"/>
                <a:gd name="T3" fmla="*/ 4765 h 988"/>
                <a:gd name="T4" fmla="+- 0 6402 5927"/>
                <a:gd name="T5" fmla="*/ T4 w 7307"/>
                <a:gd name="T6" fmla="+- 0 4279 4279"/>
                <a:gd name="T7" fmla="*/ 4279 h 988"/>
                <a:gd name="T8" fmla="+- 0 6402 5927"/>
                <a:gd name="T9" fmla="*/ T8 w 7307"/>
                <a:gd name="T10" fmla="+- 0 4522 4279"/>
                <a:gd name="T11" fmla="*/ 4522 h 988"/>
                <a:gd name="T12" fmla="+- 0 5927 5927"/>
                <a:gd name="T13" fmla="*/ T12 w 7307"/>
                <a:gd name="T14" fmla="+- 0 4522 4279"/>
                <a:gd name="T15" fmla="*/ 4522 h 988"/>
                <a:gd name="T16" fmla="+- 0 5927 5927"/>
                <a:gd name="T17" fmla="*/ T16 w 7307"/>
                <a:gd name="T18" fmla="+- 0 5007 4279"/>
                <a:gd name="T19" fmla="*/ 5007 h 988"/>
                <a:gd name="T20" fmla="+- 0 6402 5927"/>
                <a:gd name="T21" fmla="*/ T20 w 7307"/>
                <a:gd name="T22" fmla="+- 0 5007 4279"/>
                <a:gd name="T23" fmla="*/ 5007 h 988"/>
                <a:gd name="T24" fmla="+- 0 6402 5927"/>
                <a:gd name="T25" fmla="*/ T24 w 7307"/>
                <a:gd name="T26" fmla="+- 0 5250 4279"/>
                <a:gd name="T27" fmla="*/ 5250 h 988"/>
                <a:gd name="T28" fmla="+- 0 6877 5927"/>
                <a:gd name="T29" fmla="*/ T28 w 7307"/>
                <a:gd name="T30" fmla="+- 0 4765 4279"/>
                <a:gd name="T31" fmla="*/ 4765 h 988"/>
                <a:gd name="T32" fmla="+- 0 13234 5927"/>
                <a:gd name="T33" fmla="*/ T32 w 7307"/>
                <a:gd name="T34" fmla="+- 0 4781 4279"/>
                <a:gd name="T35" fmla="*/ 4781 h 988"/>
                <a:gd name="T36" fmla="+- 0 12758 5927"/>
                <a:gd name="T37" fmla="*/ T36 w 7307"/>
                <a:gd name="T38" fmla="+- 0 4296 4279"/>
                <a:gd name="T39" fmla="*/ 4296 h 988"/>
                <a:gd name="T40" fmla="+- 0 12758 5927"/>
                <a:gd name="T41" fmla="*/ T40 w 7307"/>
                <a:gd name="T42" fmla="+- 0 4539 4279"/>
                <a:gd name="T43" fmla="*/ 4539 h 988"/>
                <a:gd name="T44" fmla="+- 0 12283 5927"/>
                <a:gd name="T45" fmla="*/ T44 w 7307"/>
                <a:gd name="T46" fmla="+- 0 4539 4279"/>
                <a:gd name="T47" fmla="*/ 4539 h 988"/>
                <a:gd name="T48" fmla="+- 0 12283 5927"/>
                <a:gd name="T49" fmla="*/ T48 w 7307"/>
                <a:gd name="T50" fmla="+- 0 5024 4279"/>
                <a:gd name="T51" fmla="*/ 5024 h 988"/>
                <a:gd name="T52" fmla="+- 0 12758 5927"/>
                <a:gd name="T53" fmla="*/ T52 w 7307"/>
                <a:gd name="T54" fmla="+- 0 5024 4279"/>
                <a:gd name="T55" fmla="*/ 5024 h 988"/>
                <a:gd name="T56" fmla="+- 0 12758 5927"/>
                <a:gd name="T57" fmla="*/ T56 w 7307"/>
                <a:gd name="T58" fmla="+- 0 5267 4279"/>
                <a:gd name="T59" fmla="*/ 5267 h 988"/>
                <a:gd name="T60" fmla="+- 0 13234 5927"/>
                <a:gd name="T61" fmla="*/ T60 w 7307"/>
                <a:gd name="T62" fmla="+- 0 4781 4279"/>
                <a:gd name="T63" fmla="*/ 4781 h 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7307" h="988">
                  <a:moveTo>
                    <a:pt x="950" y="486"/>
                  </a:moveTo>
                  <a:lnTo>
                    <a:pt x="475" y="0"/>
                  </a:lnTo>
                  <a:lnTo>
                    <a:pt x="475" y="243"/>
                  </a:lnTo>
                  <a:lnTo>
                    <a:pt x="0" y="243"/>
                  </a:lnTo>
                  <a:lnTo>
                    <a:pt x="0" y="728"/>
                  </a:lnTo>
                  <a:lnTo>
                    <a:pt x="475" y="728"/>
                  </a:lnTo>
                  <a:lnTo>
                    <a:pt x="475" y="971"/>
                  </a:lnTo>
                  <a:lnTo>
                    <a:pt x="950" y="486"/>
                  </a:lnTo>
                  <a:close/>
                  <a:moveTo>
                    <a:pt x="7307" y="502"/>
                  </a:moveTo>
                  <a:lnTo>
                    <a:pt x="6831" y="17"/>
                  </a:lnTo>
                  <a:lnTo>
                    <a:pt x="6831" y="260"/>
                  </a:lnTo>
                  <a:lnTo>
                    <a:pt x="6356" y="260"/>
                  </a:lnTo>
                  <a:lnTo>
                    <a:pt x="6356" y="745"/>
                  </a:lnTo>
                  <a:lnTo>
                    <a:pt x="6831" y="745"/>
                  </a:lnTo>
                  <a:lnTo>
                    <a:pt x="6831" y="988"/>
                  </a:lnTo>
                  <a:lnTo>
                    <a:pt x="7307" y="502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Rectangle 6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2448" tIns="495144" rIns="1421952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68"/>
          <p:cNvSpPr>
            <a:spLocks noChangeArrowheads="1"/>
          </p:cNvSpPr>
          <p:nvPr/>
        </p:nvSpPr>
        <p:spPr bwMode="auto">
          <a:xfrm>
            <a:off x="0" y="1641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8430760" y="6199228"/>
            <a:ext cx="4279893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599897" y="1414344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32535" y="1870488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12893" y="2738272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660450" y="3300733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660450" y="4062200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32534" y="5320129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9434625" y="1843277"/>
            <a:ext cx="3017679" cy="2601449"/>
          </a:xfrm>
          <a:prstGeom prst="hexagon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9958305" y="3578672"/>
            <a:ext cx="3526725" cy="3526725"/>
          </a:xfrm>
          <a:prstGeom prst="diamond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623800" y="-1303409"/>
            <a:ext cx="2847703" cy="2847703"/>
          </a:xfrm>
          <a:prstGeom prst="ellipse">
            <a:avLst/>
          </a:prstGeom>
          <a:noFill/>
          <a:ln w="50800" cap="rnd">
            <a:solidFill>
              <a:srgbClr val="008B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0" name="Ромб 29"/>
          <p:cNvSpPr/>
          <p:nvPr/>
        </p:nvSpPr>
        <p:spPr>
          <a:xfrm>
            <a:off x="10158432" y="3803648"/>
            <a:ext cx="3076771" cy="3076771"/>
          </a:xfrm>
          <a:prstGeom prst="diamond">
            <a:avLst/>
          </a:prstGeom>
          <a:noFill/>
          <a:ln w="38100">
            <a:solidFill>
              <a:srgbClr val="008B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8983686" y="1329470"/>
            <a:ext cx="4125790" cy="3556716"/>
          </a:xfrm>
          <a:prstGeom prst="hexagon">
            <a:avLst/>
          </a:prstGeom>
          <a:noFill/>
          <a:ln w="34925">
            <a:solidFill>
              <a:srgbClr val="008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3533" y="283181"/>
            <a:ext cx="8565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33FA5"/>
                </a:solidFill>
                <a:latin typeface="Calibri" panose="020F0502020204030204" pitchFamily="34" charset="0"/>
              </a:rPr>
              <a:t>Актуализация Примерной рабочей программы</a:t>
            </a:r>
          </a:p>
          <a:p>
            <a:r>
              <a:rPr lang="ru-RU" sz="2800" b="1" dirty="0">
                <a:solidFill>
                  <a:srgbClr val="233FA5"/>
                </a:solidFill>
                <a:latin typeface="Calibri" panose="020F0502020204030204" pitchFamily="34" charset="0"/>
              </a:rPr>
              <a:t>воспитания для </a:t>
            </a:r>
            <a:r>
              <a:rPr lang="ru-RU" sz="2800" b="1" dirty="0" smtClean="0">
                <a:solidFill>
                  <a:srgbClr val="233FA5"/>
                </a:solidFill>
                <a:latin typeface="Calibri" panose="020F0502020204030204" pitchFamily="34" charset="0"/>
              </a:rPr>
              <a:t>общеобразовательных</a:t>
            </a:r>
            <a:endParaRPr lang="ru-RU" sz="2800" b="1" dirty="0">
              <a:solidFill>
                <a:srgbClr val="233FA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3533" y="1329469"/>
            <a:ext cx="8160467" cy="481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Разработана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в Институте изучения детства, семьи и воспитания РАО</a:t>
            </a:r>
          </a:p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Апробация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обновлённой примерной рабочей программы воспитания в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общеобразовательных организациях во всех федеральных округах РФ</a:t>
            </a: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Положительные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экспертные заключения ведущих педагогических вузов страны</a:t>
            </a:r>
          </a:p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Одобрена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ФУМО по общему образованию 23 июня 2022 г.</a:t>
            </a:r>
          </a:p>
          <a:p>
            <a:endParaRPr lang="ru-RU" sz="2800" dirty="0">
              <a:solidFill>
                <a:srgbClr val="E3241A"/>
              </a:solidFill>
              <a:latin typeface="ArialMT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Calibri-Bold"/>
              </a:rPr>
              <a:t>Включена </a:t>
            </a:r>
            <a:r>
              <a:rPr lang="ru-RU" b="1" dirty="0">
                <a:solidFill>
                  <a:srgbClr val="000000"/>
                </a:solidFill>
                <a:latin typeface="Calibri-Bold"/>
              </a:rPr>
              <a:t>в Федеральный реестр основных образовательных программ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ru-RU" i="1" dirty="0">
                <a:solidFill>
                  <a:srgbClr val="000000"/>
                </a:solidFill>
                <a:latin typeface="Calibri-Italic"/>
              </a:rPr>
              <a:t>будут обновлены примерные основные образовательные программы</a:t>
            </a:r>
          </a:p>
          <a:p>
            <a:endParaRPr lang="ru-RU" sz="2800" dirty="0">
              <a:solidFill>
                <a:srgbClr val="E3241A"/>
              </a:solidFill>
              <a:latin typeface="ArialMT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Преемственна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с примерной программой воспитания для дошкольных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организаций (включена в Федеральный реестр), соотносится с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программированием воспитания в организациях СПО, ДОД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4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983674" y="0"/>
            <a:ext cx="13438909" cy="2216728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234" y="-1136856"/>
            <a:ext cx="106005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 lvl="0" algn="ctr"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 lvl="0" algn="ctr"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Программа </a:t>
            </a:r>
            <a:r>
              <a:rPr lang="ru-RU" sz="2400" b="1" dirty="0">
                <a:solidFill>
                  <a:schemeClr val="bg1"/>
                </a:solidFill>
              </a:rPr>
              <a:t>воспитания – это инструмент для программирования воспитательной работы в образовательной организации. Примерная программа воспитания - это шаблон, на основании которого внутри школы (ДОУ и СПО) можно разрабатывать рабочую программу воспитания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382" y="2078183"/>
            <a:ext cx="113707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b="1" i="1" dirty="0" smtClean="0"/>
              <a:t>               воспитание</a:t>
            </a:r>
            <a:r>
              <a:rPr lang="ru-RU" i="1" dirty="0" smtClean="0"/>
              <a:t> </a:t>
            </a:r>
            <a:r>
              <a:rPr lang="ru-RU" sz="2400" i="1" dirty="0">
                <a:solidFill>
                  <a:srgbClr val="006600"/>
                </a:solidFill>
              </a:rPr>
              <a:t>– это деятельность, направленная на развитие личности, создание условий для самоопределения и социализации обучающихся,  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    Федерации, природе и окружающей </a:t>
            </a:r>
            <a:r>
              <a:rPr lang="ru-RU" sz="2400" i="1" dirty="0" smtClean="0">
                <a:solidFill>
                  <a:srgbClr val="006600"/>
                </a:solidFill>
              </a:rPr>
              <a:t>среде.</a:t>
            </a:r>
          </a:p>
          <a:p>
            <a:pPr lvl="0" algn="just">
              <a:defRPr/>
            </a:pPr>
            <a:r>
              <a:rPr lang="ru-RU" b="1" u="sng" dirty="0">
                <a:hlinkClick r:id="rId2"/>
              </a:rPr>
              <a:t>Федеральный закон от 29.12.2012 N 273-ФЗ (ред. от 07.10.2022) "Об образовании в Российской Федерации" (с изм. и доп., вступ. в силу с 13.10.2022)</a:t>
            </a:r>
            <a:endParaRPr lang="ru-RU" sz="2400" i="1" dirty="0" smtClean="0">
              <a:solidFill>
                <a:srgbClr val="006600"/>
              </a:solidFill>
            </a:endParaRPr>
          </a:p>
          <a:p>
            <a:pPr lvl="0" algn="just"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379502" y="6123266"/>
            <a:ext cx="943019" cy="943019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4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8141</TotalTime>
  <Words>2262</Words>
  <Application>Microsoft Office PowerPoint</Application>
  <PresentationFormat>Широкоэкранный</PresentationFormat>
  <Paragraphs>402</Paragraphs>
  <Slides>34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52" baseType="lpstr">
      <vt:lpstr>Arial</vt:lpstr>
      <vt:lpstr>Arial Narrow</vt:lpstr>
      <vt:lpstr>ArialMT</vt:lpstr>
      <vt:lpstr>Calibri</vt:lpstr>
      <vt:lpstr>Calibri Light</vt:lpstr>
      <vt:lpstr>Calibri-Bold</vt:lpstr>
      <vt:lpstr>Calibri-Italic</vt:lpstr>
      <vt:lpstr>Helvetica Light</vt:lpstr>
      <vt:lpstr>Muller Light</vt:lpstr>
      <vt:lpstr>Phenomena</vt:lpstr>
      <vt:lpstr>Phenomena Light</vt:lpstr>
      <vt:lpstr>Roboto Slab</vt:lpstr>
      <vt:lpstr>Times New Roman</vt:lpstr>
      <vt:lpstr>Verdana</vt:lpstr>
      <vt:lpstr>Wingdings</vt:lpstr>
      <vt:lpstr>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Яровская Елена Владимировна</cp:lastModifiedBy>
  <cp:revision>313</cp:revision>
  <cp:lastPrinted>2021-09-28T13:58:47Z</cp:lastPrinted>
  <dcterms:created xsi:type="dcterms:W3CDTF">2021-09-20T09:17:18Z</dcterms:created>
  <dcterms:modified xsi:type="dcterms:W3CDTF">2022-11-06T23:41:00Z</dcterms:modified>
</cp:coreProperties>
</file>